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687" r:id="rId3"/>
    <p:sldMasterId id="2147483705" r:id="rId4"/>
  </p:sldMasterIdLst>
  <p:notesMasterIdLst>
    <p:notesMasterId r:id="rId26"/>
  </p:notesMasterIdLst>
  <p:sldIdLst>
    <p:sldId id="256" r:id="rId5"/>
    <p:sldId id="260" r:id="rId6"/>
    <p:sldId id="261" r:id="rId7"/>
    <p:sldId id="264" r:id="rId8"/>
    <p:sldId id="262" r:id="rId9"/>
    <p:sldId id="263" r:id="rId10"/>
    <p:sldId id="265" r:id="rId11"/>
    <p:sldId id="267" r:id="rId12"/>
    <p:sldId id="266" r:id="rId13"/>
    <p:sldId id="269" r:id="rId14"/>
    <p:sldId id="270" r:id="rId15"/>
    <p:sldId id="271" r:id="rId16"/>
    <p:sldId id="273" r:id="rId17"/>
    <p:sldId id="274" r:id="rId18"/>
    <p:sldId id="275" r:id="rId19"/>
    <p:sldId id="276" r:id="rId20"/>
    <p:sldId id="277" r:id="rId21"/>
    <p:sldId id="278" r:id="rId22"/>
    <p:sldId id="279" r:id="rId23"/>
    <p:sldId id="272"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895" autoAdjust="0"/>
  </p:normalViewPr>
  <p:slideViewPr>
    <p:cSldViewPr snapToGrid="0">
      <p:cViewPr varScale="1">
        <p:scale>
          <a:sx n="56" d="100"/>
          <a:sy n="56" d="100"/>
        </p:scale>
        <p:origin x="9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7.png"/></Relationships>
</file>

<file path=ppt/diagrams/_rels/data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1.png"/></Relationships>
</file>

<file path=ppt/diagrams/_rels/data19.xml.rels><?xml version="1.0" encoding="UTF-8" standalone="yes"?>
<Relationships xmlns="http://schemas.openxmlformats.org/package/2006/relationships"><Relationship Id="rId1" Type="http://schemas.openxmlformats.org/officeDocument/2006/relationships/image" Target="../media/image17.png"/></Relationships>
</file>

<file path=ppt/diagrams/_rels/data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ata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ata3.xml.rels><?xml version="1.0" encoding="UTF-8" standalone="yes"?>
<Relationships xmlns="http://schemas.openxmlformats.org/package/2006/relationships"><Relationship Id="rId1" Type="http://schemas.openxmlformats.org/officeDocument/2006/relationships/image" Target="../media/image7.png"/></Relationships>
</file>

<file path=ppt/diagrams/_rels/data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ata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ata8.xml.rels><?xml version="1.0" encoding="UTF-8" standalone="yes"?>
<Relationships xmlns="http://schemas.openxmlformats.org/package/2006/relationships"><Relationship Id="rId1" Type="http://schemas.openxmlformats.org/officeDocument/2006/relationships/image" Target="../media/image10.png"/></Relationships>
</file>

<file path=ppt/diagrams/_rels/data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7.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1.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7.png"/></Relationships>
</file>

<file path=ppt/diagrams/_rels/drawing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B28D88-28B3-436A-84A7-D015636A31F4}"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7893674D-AB96-49B5-BCDD-3F53B14919AD}">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World Ruler</a:t>
          </a:r>
        </a:p>
      </dgm:t>
    </dgm:pt>
    <dgm:pt modelId="{8C3788C1-8DD1-4B6B-9FB0-12B0C6865896}" type="parTrans" cxnId="{ECB0877E-6E77-47A7-B5A7-0D8E36F43F8E}">
      <dgm:prSet/>
      <dgm:spPr/>
      <dgm:t>
        <a:bodyPr/>
        <a:lstStyle/>
        <a:p>
          <a:endParaRPr lang="en-US"/>
        </a:p>
      </dgm:t>
    </dgm:pt>
    <dgm:pt modelId="{EE01A738-4D44-45D0-AD13-00A86188BEFD}" type="sibTrans" cxnId="{ECB0877E-6E77-47A7-B5A7-0D8E36F43F8E}">
      <dgm:prSet/>
      <dgm:spPr>
        <a:noFill/>
        <a:ln w="38100">
          <a:solidFill>
            <a:schemeClr val="accent2"/>
          </a:solidFill>
        </a:ln>
        <a:scene3d>
          <a:camera prst="orthographicFront"/>
          <a:lightRig rig="threePt" dir="t"/>
        </a:scene3d>
        <a:sp3d>
          <a:bevelT/>
        </a:sp3d>
      </dgm:spPr>
      <dgm:t>
        <a:bodyPr/>
        <a:lstStyle/>
        <a:p>
          <a:endParaRPr lang="en-US"/>
        </a:p>
      </dgm:t>
    </dgm:pt>
    <dgm:pt modelId="{2E1869CE-6A4F-4C83-B583-B55168CD1384}" type="pres">
      <dgm:prSet presAssocID="{3EB28D88-28B3-436A-84A7-D015636A31F4}" presName="Name0" presStyleCnt="0">
        <dgm:presLayoutVars>
          <dgm:dir/>
          <dgm:resizeHandles val="exact"/>
        </dgm:presLayoutVars>
      </dgm:prSet>
      <dgm:spPr/>
    </dgm:pt>
    <dgm:pt modelId="{99010B76-A62E-496B-8657-8F20128E7683}" type="pres">
      <dgm:prSet presAssocID="{7893674D-AB96-49B5-BCDD-3F53B14919AD}" presName="composite" presStyleCnt="0"/>
      <dgm:spPr/>
    </dgm:pt>
    <dgm:pt modelId="{CDEE00FB-5AE7-4CC0-BECE-F9CF8C2DCF14}" type="pres">
      <dgm:prSet presAssocID="{7893674D-AB96-49B5-BCDD-3F53B14919AD}" presName="imagSh" presStyleLbl="bgImgPlace1" presStyleIdx="0" presStyleCnt="1" custScaleX="53711"/>
      <dgm:spPr>
        <a:blipFill rotWithShape="1">
          <a:blip xmlns:r="http://schemas.openxmlformats.org/officeDocument/2006/relationships" r:embed="rId1">
            <a:duotone>
              <a:schemeClr val="accent5">
                <a:shade val="45000"/>
                <a:satMod val="135000"/>
              </a:schemeClr>
              <a:prstClr val="white"/>
            </a:duotone>
          </a:blip>
          <a:stretch>
            <a:fillRect/>
          </a:stretch>
        </a:blipFill>
        <a:ln>
          <a:solidFill>
            <a:schemeClr val="accent2"/>
          </a:solidFill>
        </a:ln>
      </dgm:spPr>
    </dgm:pt>
    <dgm:pt modelId="{CB26C221-C050-4A79-A167-294BA5CAE049}" type="pres">
      <dgm:prSet presAssocID="{7893674D-AB96-49B5-BCDD-3F53B14919AD}" presName="txNode" presStyleLbl="node1" presStyleIdx="0" presStyleCnt="1" custScaleY="100000">
        <dgm:presLayoutVars>
          <dgm:bulletEnabled val="1"/>
        </dgm:presLayoutVars>
      </dgm:prSet>
      <dgm:spPr/>
    </dgm:pt>
  </dgm:ptLst>
  <dgm:cxnLst>
    <dgm:cxn modelId="{ECB0877E-6E77-47A7-B5A7-0D8E36F43F8E}" srcId="{3EB28D88-28B3-436A-84A7-D015636A31F4}" destId="{7893674D-AB96-49B5-BCDD-3F53B14919AD}" srcOrd="0" destOrd="0" parTransId="{8C3788C1-8DD1-4B6B-9FB0-12B0C6865896}" sibTransId="{EE01A738-4D44-45D0-AD13-00A86188BEFD}"/>
    <dgm:cxn modelId="{70422692-8D9B-4263-A46E-2DA07269B847}" type="presOf" srcId="{3EB28D88-28B3-436A-84A7-D015636A31F4}" destId="{2E1869CE-6A4F-4C83-B583-B55168CD1384}" srcOrd="0" destOrd="0" presId="urn:microsoft.com/office/officeart/2005/8/layout/hProcess10"/>
    <dgm:cxn modelId="{32BB13F9-3328-4CAB-B32D-A69BD4AC2770}" type="presOf" srcId="{7893674D-AB96-49B5-BCDD-3F53B14919AD}" destId="{CB26C221-C050-4A79-A167-294BA5CAE049}" srcOrd="0" destOrd="0" presId="urn:microsoft.com/office/officeart/2005/8/layout/hProcess10"/>
    <dgm:cxn modelId="{1C8AC131-046D-4F66-B6F9-D5F1F497487D}" type="presParOf" srcId="{2E1869CE-6A4F-4C83-B583-B55168CD1384}" destId="{99010B76-A62E-496B-8657-8F20128E7683}" srcOrd="0" destOrd="0" presId="urn:microsoft.com/office/officeart/2005/8/layout/hProcess10"/>
    <dgm:cxn modelId="{ED0042BA-03C9-4D87-9F30-3271A250CBEF}" type="presParOf" srcId="{99010B76-A62E-496B-8657-8F20128E7683}" destId="{CDEE00FB-5AE7-4CC0-BECE-F9CF8C2DCF14}" srcOrd="0" destOrd="0" presId="urn:microsoft.com/office/officeart/2005/8/layout/hProcess10"/>
    <dgm:cxn modelId="{7A171297-F66C-410A-8E3F-D44901B24335}" type="presParOf" srcId="{99010B76-A62E-496B-8657-8F20128E7683}" destId="{CB26C221-C050-4A79-A167-294BA5CAE049}"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B28D88-28B3-436A-84A7-D015636A31F4}"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7893674D-AB96-49B5-BCDD-3F53B14919AD}">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Conquest</a:t>
          </a:r>
        </a:p>
      </dgm:t>
    </dgm:pt>
    <dgm:pt modelId="{8C3788C1-8DD1-4B6B-9FB0-12B0C6865896}" type="parTrans" cxnId="{ECB0877E-6E77-47A7-B5A7-0D8E36F43F8E}">
      <dgm:prSet/>
      <dgm:spPr/>
      <dgm:t>
        <a:bodyPr/>
        <a:lstStyle/>
        <a:p>
          <a:endParaRPr lang="en-US"/>
        </a:p>
      </dgm:t>
    </dgm:pt>
    <dgm:pt modelId="{EE01A738-4D44-45D0-AD13-00A86188BEFD}" type="sibTrans" cxnId="{ECB0877E-6E77-47A7-B5A7-0D8E36F43F8E}">
      <dgm:prSet/>
      <dgm:spPr>
        <a:noFill/>
        <a:ln w="38100">
          <a:solidFill>
            <a:schemeClr val="accent2"/>
          </a:solidFill>
        </a:ln>
        <a:scene3d>
          <a:camera prst="orthographicFront"/>
          <a:lightRig rig="threePt" dir="t"/>
        </a:scene3d>
        <a:sp3d>
          <a:bevelT/>
        </a:sp3d>
      </dgm:spPr>
      <dgm:t>
        <a:bodyPr/>
        <a:lstStyle/>
        <a:p>
          <a:endParaRPr lang="en-US"/>
        </a:p>
      </dgm:t>
    </dgm:pt>
    <dgm:pt modelId="{0D909F37-E5FF-4F32-B9B6-6641819C9E8A}">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War</a:t>
          </a:r>
        </a:p>
      </dgm:t>
    </dgm:pt>
    <dgm:pt modelId="{4D5461DE-580F-4A68-B4E0-9B0F8D3B288E}" type="parTrans" cxnId="{CAC0A4D5-359E-43FE-A669-82EC52EF4E73}">
      <dgm:prSet/>
      <dgm:spPr/>
      <dgm:t>
        <a:bodyPr/>
        <a:lstStyle/>
        <a:p>
          <a:endParaRPr lang="en-US"/>
        </a:p>
      </dgm:t>
    </dgm:pt>
    <dgm:pt modelId="{585C05B6-8113-4002-BE52-D8D10C30DE4C}" type="sibTrans" cxnId="{CAC0A4D5-359E-43FE-A669-82EC52EF4E73}">
      <dgm:prSet/>
      <dgm:spPr>
        <a:noFill/>
        <a:ln w="38100">
          <a:solidFill>
            <a:schemeClr val="accent2"/>
          </a:solidFill>
        </a:ln>
        <a:scene3d>
          <a:camera prst="orthographicFront"/>
          <a:lightRig rig="threePt" dir="t"/>
        </a:scene3d>
        <a:sp3d>
          <a:bevelT/>
        </a:sp3d>
      </dgm:spPr>
      <dgm:t>
        <a:bodyPr/>
        <a:lstStyle/>
        <a:p>
          <a:endParaRPr lang="en-US"/>
        </a:p>
      </dgm:t>
    </dgm:pt>
    <dgm:pt modelId="{5BAA0DB6-A797-4243-A37F-355E693EAD9F}">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Famine</a:t>
          </a:r>
        </a:p>
      </dgm:t>
    </dgm:pt>
    <dgm:pt modelId="{063534B1-0E30-4F1C-A760-E766E54FBA85}" type="parTrans" cxnId="{4807F683-898A-4B2E-907C-41D69CB1E1B8}">
      <dgm:prSet/>
      <dgm:spPr/>
      <dgm:t>
        <a:bodyPr/>
        <a:lstStyle/>
        <a:p>
          <a:endParaRPr lang="en-US"/>
        </a:p>
      </dgm:t>
    </dgm:pt>
    <dgm:pt modelId="{556EFDDC-21C0-4A17-8A5B-8EB8C7171101}" type="sibTrans" cxnId="{4807F683-898A-4B2E-907C-41D69CB1E1B8}">
      <dgm:prSet/>
      <dgm:spPr>
        <a:noFill/>
        <a:ln w="38100">
          <a:solidFill>
            <a:schemeClr val="accent2"/>
          </a:solidFill>
        </a:ln>
        <a:scene3d>
          <a:camera prst="orthographicFront"/>
          <a:lightRig rig="threePt" dir="t"/>
        </a:scene3d>
        <a:sp3d>
          <a:bevelT/>
        </a:sp3d>
      </dgm:spPr>
      <dgm:t>
        <a:bodyPr/>
        <a:lstStyle/>
        <a:p>
          <a:endParaRPr lang="en-US"/>
        </a:p>
      </dgm:t>
    </dgm:pt>
    <dgm:pt modelId="{0BEDAA00-B768-4C9F-ACAE-73A48079B711}">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Death</a:t>
          </a:r>
        </a:p>
      </dgm:t>
    </dgm:pt>
    <dgm:pt modelId="{15604FF7-6E72-43E2-AD4D-349FCB0DCABB}" type="parTrans" cxnId="{1ED89E7D-91AF-430C-964F-33C4D0757F57}">
      <dgm:prSet/>
      <dgm:spPr/>
      <dgm:t>
        <a:bodyPr/>
        <a:lstStyle/>
        <a:p>
          <a:endParaRPr lang="en-US"/>
        </a:p>
      </dgm:t>
    </dgm:pt>
    <dgm:pt modelId="{E2FCFD08-6641-4D4C-BE97-05626B11E204}" type="sibTrans" cxnId="{1ED89E7D-91AF-430C-964F-33C4D0757F57}">
      <dgm:prSet/>
      <dgm:spPr/>
      <dgm:t>
        <a:bodyPr/>
        <a:lstStyle/>
        <a:p>
          <a:endParaRPr lang="en-US"/>
        </a:p>
      </dgm:t>
    </dgm:pt>
    <dgm:pt modelId="{2E1869CE-6A4F-4C83-B583-B55168CD1384}" type="pres">
      <dgm:prSet presAssocID="{3EB28D88-28B3-436A-84A7-D015636A31F4}" presName="Name0" presStyleCnt="0">
        <dgm:presLayoutVars>
          <dgm:dir/>
          <dgm:resizeHandles val="exact"/>
        </dgm:presLayoutVars>
      </dgm:prSet>
      <dgm:spPr/>
    </dgm:pt>
    <dgm:pt modelId="{99010B76-A62E-496B-8657-8F20128E7683}" type="pres">
      <dgm:prSet presAssocID="{7893674D-AB96-49B5-BCDD-3F53B14919AD}" presName="composite" presStyleCnt="0"/>
      <dgm:spPr/>
    </dgm:pt>
    <dgm:pt modelId="{CDEE00FB-5AE7-4CC0-BECE-F9CF8C2DCF14}" type="pres">
      <dgm:prSet presAssocID="{7893674D-AB96-49B5-BCDD-3F53B14919AD}" presName="imagSh" presStyleLbl="bgImgPlace1" presStyleIdx="0" presStyleCnt="4" custScaleX="53711"/>
      <dgm:spPr>
        <a:blipFill rotWithShape="1">
          <a:blip xmlns:r="http://schemas.openxmlformats.org/officeDocument/2006/relationships" r:embed="rId1">
            <a:duotone>
              <a:schemeClr val="accent5">
                <a:shade val="45000"/>
                <a:satMod val="135000"/>
              </a:schemeClr>
              <a:prstClr val="white"/>
            </a:duotone>
          </a:blip>
          <a:stretch>
            <a:fillRect/>
          </a:stretch>
        </a:blipFill>
        <a:ln>
          <a:solidFill>
            <a:schemeClr val="accent2"/>
          </a:solidFill>
        </a:ln>
      </dgm:spPr>
    </dgm:pt>
    <dgm:pt modelId="{CB26C221-C050-4A79-A167-294BA5CAE049}" type="pres">
      <dgm:prSet presAssocID="{7893674D-AB96-49B5-BCDD-3F53B14919AD}" presName="txNode" presStyleLbl="node1" presStyleIdx="0" presStyleCnt="4" custScaleY="100000">
        <dgm:presLayoutVars>
          <dgm:bulletEnabled val="1"/>
        </dgm:presLayoutVars>
      </dgm:prSet>
      <dgm:spPr/>
    </dgm:pt>
    <dgm:pt modelId="{7B01DA8C-4538-4E7E-A7A9-E7CB73928857}" type="pres">
      <dgm:prSet presAssocID="{EE01A738-4D44-45D0-AD13-00A86188BEFD}" presName="sibTrans" presStyleLbl="sibTrans2D1" presStyleIdx="0" presStyleCnt="3"/>
      <dgm:spPr/>
    </dgm:pt>
    <dgm:pt modelId="{8F9131CC-ABF7-44FE-9C74-CA303CBD7CCA}" type="pres">
      <dgm:prSet presAssocID="{EE01A738-4D44-45D0-AD13-00A86188BEFD}" presName="connTx" presStyleLbl="sibTrans2D1" presStyleIdx="0" presStyleCnt="3"/>
      <dgm:spPr/>
    </dgm:pt>
    <dgm:pt modelId="{36E66E4C-33BF-4C89-BE44-8AF22408DF90}" type="pres">
      <dgm:prSet presAssocID="{0D909F37-E5FF-4F32-B9B6-6641819C9E8A}" presName="composite" presStyleCnt="0"/>
      <dgm:spPr/>
    </dgm:pt>
    <dgm:pt modelId="{E6550933-C981-4335-A290-DFC984B95550}" type="pres">
      <dgm:prSet presAssocID="{0D909F37-E5FF-4F32-B9B6-6641819C9E8A}" presName="imagSh" presStyleLbl="bgImgPlace1" presStyleIdx="1" presStyleCnt="4" custScaleX="46490"/>
      <dgm:spPr>
        <a:blipFill rotWithShape="1">
          <a:blip xmlns:r="http://schemas.openxmlformats.org/officeDocument/2006/relationships" r:embed="rId2">
            <a:duotone>
              <a:schemeClr val="accent5">
                <a:shade val="45000"/>
                <a:satMod val="135000"/>
              </a:schemeClr>
              <a:prstClr val="white"/>
            </a:duotone>
          </a:blip>
          <a:stretch>
            <a:fillRect/>
          </a:stretch>
        </a:blipFill>
        <a:ln>
          <a:solidFill>
            <a:schemeClr val="accent2"/>
          </a:solidFill>
        </a:ln>
      </dgm:spPr>
    </dgm:pt>
    <dgm:pt modelId="{D8459112-FF6F-42ED-BB8A-67CA507918BD}" type="pres">
      <dgm:prSet presAssocID="{0D909F37-E5FF-4F32-B9B6-6641819C9E8A}" presName="txNode" presStyleLbl="node1" presStyleIdx="1" presStyleCnt="4" custScaleY="100000">
        <dgm:presLayoutVars>
          <dgm:bulletEnabled val="1"/>
        </dgm:presLayoutVars>
      </dgm:prSet>
      <dgm:spPr/>
    </dgm:pt>
    <dgm:pt modelId="{436623AA-6045-4D85-A0FF-F25302D77B86}" type="pres">
      <dgm:prSet presAssocID="{585C05B6-8113-4002-BE52-D8D10C30DE4C}" presName="sibTrans" presStyleLbl="sibTrans2D1" presStyleIdx="1" presStyleCnt="3"/>
      <dgm:spPr/>
    </dgm:pt>
    <dgm:pt modelId="{1B714C70-0F91-473C-8DE4-1E1FA9B93B9A}" type="pres">
      <dgm:prSet presAssocID="{585C05B6-8113-4002-BE52-D8D10C30DE4C}" presName="connTx" presStyleLbl="sibTrans2D1" presStyleIdx="1" presStyleCnt="3"/>
      <dgm:spPr/>
    </dgm:pt>
    <dgm:pt modelId="{11B84F66-1D76-452A-83DB-33CE8245BFFC}" type="pres">
      <dgm:prSet presAssocID="{5BAA0DB6-A797-4243-A37F-355E693EAD9F}" presName="composite" presStyleCnt="0"/>
      <dgm:spPr/>
    </dgm:pt>
    <dgm:pt modelId="{62F05FE4-AAF1-4D10-89B8-2C23C2A91549}" type="pres">
      <dgm:prSet presAssocID="{5BAA0DB6-A797-4243-A37F-355E693EAD9F}" presName="imagSh" presStyleLbl="bgImgPlace1" presStyleIdx="2" presStyleCnt="4" custScaleX="51436"/>
      <dgm:spPr>
        <a:blipFill rotWithShape="1">
          <a:blip xmlns:r="http://schemas.openxmlformats.org/officeDocument/2006/relationships" r:embed="rId3">
            <a:duotone>
              <a:schemeClr val="accent5">
                <a:shade val="45000"/>
                <a:satMod val="135000"/>
              </a:schemeClr>
              <a:prstClr val="white"/>
            </a:duotone>
          </a:blip>
          <a:stretch>
            <a:fillRect/>
          </a:stretch>
        </a:blipFill>
        <a:ln>
          <a:solidFill>
            <a:schemeClr val="accent2"/>
          </a:solidFill>
        </a:ln>
      </dgm:spPr>
    </dgm:pt>
    <dgm:pt modelId="{8F34054B-0CB2-481E-B542-BF3630C96C60}" type="pres">
      <dgm:prSet presAssocID="{5BAA0DB6-A797-4243-A37F-355E693EAD9F}" presName="txNode" presStyleLbl="node1" presStyleIdx="2" presStyleCnt="4" custScaleY="100000">
        <dgm:presLayoutVars>
          <dgm:bulletEnabled val="1"/>
        </dgm:presLayoutVars>
      </dgm:prSet>
      <dgm:spPr/>
    </dgm:pt>
    <dgm:pt modelId="{0471EE9A-DEA4-4949-BD8C-B1386B6515FD}" type="pres">
      <dgm:prSet presAssocID="{556EFDDC-21C0-4A17-8A5B-8EB8C7171101}" presName="sibTrans" presStyleLbl="sibTrans2D1" presStyleIdx="2" presStyleCnt="3"/>
      <dgm:spPr/>
    </dgm:pt>
    <dgm:pt modelId="{06D9E5AC-984E-450E-A6F7-442A6E490F32}" type="pres">
      <dgm:prSet presAssocID="{556EFDDC-21C0-4A17-8A5B-8EB8C7171101}" presName="connTx" presStyleLbl="sibTrans2D1" presStyleIdx="2" presStyleCnt="3"/>
      <dgm:spPr/>
    </dgm:pt>
    <dgm:pt modelId="{4E3CBEB8-4614-4893-A267-BB990C79BEEF}" type="pres">
      <dgm:prSet presAssocID="{0BEDAA00-B768-4C9F-ACAE-73A48079B711}" presName="composite" presStyleCnt="0"/>
      <dgm:spPr/>
    </dgm:pt>
    <dgm:pt modelId="{A60530F6-7638-4C05-833C-4818B58A58AB}" type="pres">
      <dgm:prSet presAssocID="{0BEDAA00-B768-4C9F-ACAE-73A48079B711}" presName="imagSh" presStyleLbl="bgImgPlace1" presStyleIdx="3" presStyleCnt="4" custScaleX="51167"/>
      <dgm:spPr>
        <a:blipFill rotWithShape="1">
          <a:blip xmlns:r="http://schemas.openxmlformats.org/officeDocument/2006/relationships" r:embed="rId4">
            <a:duotone>
              <a:schemeClr val="accent5">
                <a:shade val="45000"/>
                <a:satMod val="135000"/>
              </a:schemeClr>
              <a:prstClr val="white"/>
            </a:duotone>
          </a:blip>
          <a:stretch>
            <a:fillRect/>
          </a:stretch>
        </a:blipFill>
        <a:ln>
          <a:solidFill>
            <a:schemeClr val="accent2"/>
          </a:solidFill>
        </a:ln>
      </dgm:spPr>
    </dgm:pt>
    <dgm:pt modelId="{4EC9DE7E-BF75-43EB-B683-E5C58FD20A3C}" type="pres">
      <dgm:prSet presAssocID="{0BEDAA00-B768-4C9F-ACAE-73A48079B711}" presName="txNode" presStyleLbl="node1" presStyleIdx="3" presStyleCnt="4" custScaleY="100000">
        <dgm:presLayoutVars>
          <dgm:bulletEnabled val="1"/>
        </dgm:presLayoutVars>
      </dgm:prSet>
      <dgm:spPr/>
    </dgm:pt>
  </dgm:ptLst>
  <dgm:cxnLst>
    <dgm:cxn modelId="{32BB13F9-3328-4CAB-B32D-A69BD4AC2770}" type="presOf" srcId="{7893674D-AB96-49B5-BCDD-3F53B14919AD}" destId="{CB26C221-C050-4A79-A167-294BA5CAE049}" srcOrd="0" destOrd="0" presId="urn:microsoft.com/office/officeart/2005/8/layout/hProcess10"/>
    <dgm:cxn modelId="{1ED89E7D-91AF-430C-964F-33C4D0757F57}" srcId="{3EB28D88-28B3-436A-84A7-D015636A31F4}" destId="{0BEDAA00-B768-4C9F-ACAE-73A48079B711}" srcOrd="3" destOrd="0" parTransId="{15604FF7-6E72-43E2-AD4D-349FCB0DCABB}" sibTransId="{E2FCFD08-6641-4D4C-BE97-05626B11E204}"/>
    <dgm:cxn modelId="{ECB0877E-6E77-47A7-B5A7-0D8E36F43F8E}" srcId="{3EB28D88-28B3-436A-84A7-D015636A31F4}" destId="{7893674D-AB96-49B5-BCDD-3F53B14919AD}" srcOrd="0" destOrd="0" parTransId="{8C3788C1-8DD1-4B6B-9FB0-12B0C6865896}" sibTransId="{EE01A738-4D44-45D0-AD13-00A86188BEFD}"/>
    <dgm:cxn modelId="{DB2AE1E9-F951-44C0-B435-475AC2FAFC50}" type="presOf" srcId="{585C05B6-8113-4002-BE52-D8D10C30DE4C}" destId="{436623AA-6045-4D85-A0FF-F25302D77B86}" srcOrd="0" destOrd="0" presId="urn:microsoft.com/office/officeart/2005/8/layout/hProcess10"/>
    <dgm:cxn modelId="{0F46B804-C060-4041-BF03-644DAADE28BE}" type="presOf" srcId="{EE01A738-4D44-45D0-AD13-00A86188BEFD}" destId="{8F9131CC-ABF7-44FE-9C74-CA303CBD7CCA}" srcOrd="1" destOrd="0" presId="urn:microsoft.com/office/officeart/2005/8/layout/hProcess10"/>
    <dgm:cxn modelId="{CE061FF0-52FC-4BEC-A6A1-4D7B24BA4716}" type="presOf" srcId="{556EFDDC-21C0-4A17-8A5B-8EB8C7171101}" destId="{06D9E5AC-984E-450E-A6F7-442A6E490F32}" srcOrd="1" destOrd="0" presId="urn:microsoft.com/office/officeart/2005/8/layout/hProcess10"/>
    <dgm:cxn modelId="{82B4348C-5314-494B-A584-45C17A484727}" type="presOf" srcId="{0BEDAA00-B768-4C9F-ACAE-73A48079B711}" destId="{4EC9DE7E-BF75-43EB-B683-E5C58FD20A3C}" srcOrd="0" destOrd="0" presId="urn:microsoft.com/office/officeart/2005/8/layout/hProcess10"/>
    <dgm:cxn modelId="{622B16F6-DDA4-4439-B83B-9C10FCEA5374}" type="presOf" srcId="{585C05B6-8113-4002-BE52-D8D10C30DE4C}" destId="{1B714C70-0F91-473C-8DE4-1E1FA9B93B9A}" srcOrd="1" destOrd="0" presId="urn:microsoft.com/office/officeart/2005/8/layout/hProcess10"/>
    <dgm:cxn modelId="{CAC0A4D5-359E-43FE-A669-82EC52EF4E73}" srcId="{3EB28D88-28B3-436A-84A7-D015636A31F4}" destId="{0D909F37-E5FF-4F32-B9B6-6641819C9E8A}" srcOrd="1" destOrd="0" parTransId="{4D5461DE-580F-4A68-B4E0-9B0F8D3B288E}" sibTransId="{585C05B6-8113-4002-BE52-D8D10C30DE4C}"/>
    <dgm:cxn modelId="{0458CCFA-B283-4770-AE30-0A8B7F0FBF24}" type="presOf" srcId="{556EFDDC-21C0-4A17-8A5B-8EB8C7171101}" destId="{0471EE9A-DEA4-4949-BD8C-B1386B6515FD}" srcOrd="0" destOrd="0" presId="urn:microsoft.com/office/officeart/2005/8/layout/hProcess10"/>
    <dgm:cxn modelId="{8F42056B-4924-467A-B93D-D302B7E7DC12}" type="presOf" srcId="{EE01A738-4D44-45D0-AD13-00A86188BEFD}" destId="{7B01DA8C-4538-4E7E-A7A9-E7CB73928857}" srcOrd="0" destOrd="0" presId="urn:microsoft.com/office/officeart/2005/8/layout/hProcess10"/>
    <dgm:cxn modelId="{4807F683-898A-4B2E-907C-41D69CB1E1B8}" srcId="{3EB28D88-28B3-436A-84A7-D015636A31F4}" destId="{5BAA0DB6-A797-4243-A37F-355E693EAD9F}" srcOrd="2" destOrd="0" parTransId="{063534B1-0E30-4F1C-A760-E766E54FBA85}" sibTransId="{556EFDDC-21C0-4A17-8A5B-8EB8C7171101}"/>
    <dgm:cxn modelId="{1065C2EC-45A4-47D4-99D7-FE1FA20AF11A}" type="presOf" srcId="{0D909F37-E5FF-4F32-B9B6-6641819C9E8A}" destId="{D8459112-FF6F-42ED-BB8A-67CA507918BD}" srcOrd="0" destOrd="0" presId="urn:microsoft.com/office/officeart/2005/8/layout/hProcess10"/>
    <dgm:cxn modelId="{2F8CB6DA-C9C9-451F-A804-6744F093047B}" type="presOf" srcId="{5BAA0DB6-A797-4243-A37F-355E693EAD9F}" destId="{8F34054B-0CB2-481E-B542-BF3630C96C60}" srcOrd="0" destOrd="0" presId="urn:microsoft.com/office/officeart/2005/8/layout/hProcess10"/>
    <dgm:cxn modelId="{70422692-8D9B-4263-A46E-2DA07269B847}" type="presOf" srcId="{3EB28D88-28B3-436A-84A7-D015636A31F4}" destId="{2E1869CE-6A4F-4C83-B583-B55168CD1384}" srcOrd="0" destOrd="0" presId="urn:microsoft.com/office/officeart/2005/8/layout/hProcess10"/>
    <dgm:cxn modelId="{1C8AC131-046D-4F66-B6F9-D5F1F497487D}" type="presParOf" srcId="{2E1869CE-6A4F-4C83-B583-B55168CD1384}" destId="{99010B76-A62E-496B-8657-8F20128E7683}" srcOrd="0" destOrd="0" presId="urn:microsoft.com/office/officeart/2005/8/layout/hProcess10"/>
    <dgm:cxn modelId="{ED0042BA-03C9-4D87-9F30-3271A250CBEF}" type="presParOf" srcId="{99010B76-A62E-496B-8657-8F20128E7683}" destId="{CDEE00FB-5AE7-4CC0-BECE-F9CF8C2DCF14}" srcOrd="0" destOrd="0" presId="urn:microsoft.com/office/officeart/2005/8/layout/hProcess10"/>
    <dgm:cxn modelId="{7A171297-F66C-410A-8E3F-D44901B24335}" type="presParOf" srcId="{99010B76-A62E-496B-8657-8F20128E7683}" destId="{CB26C221-C050-4A79-A167-294BA5CAE049}" srcOrd="1" destOrd="0" presId="urn:microsoft.com/office/officeart/2005/8/layout/hProcess10"/>
    <dgm:cxn modelId="{3C9AC861-5019-4767-8143-04FA721D5DAA}" type="presParOf" srcId="{2E1869CE-6A4F-4C83-B583-B55168CD1384}" destId="{7B01DA8C-4538-4E7E-A7A9-E7CB73928857}" srcOrd="1" destOrd="0" presId="urn:microsoft.com/office/officeart/2005/8/layout/hProcess10"/>
    <dgm:cxn modelId="{32EAEA55-8B32-4F88-9130-98D97DFE4037}" type="presParOf" srcId="{7B01DA8C-4538-4E7E-A7A9-E7CB73928857}" destId="{8F9131CC-ABF7-44FE-9C74-CA303CBD7CCA}" srcOrd="0" destOrd="0" presId="urn:microsoft.com/office/officeart/2005/8/layout/hProcess10"/>
    <dgm:cxn modelId="{FA9B2510-8F30-4822-97B5-739875A48F1E}" type="presParOf" srcId="{2E1869CE-6A4F-4C83-B583-B55168CD1384}" destId="{36E66E4C-33BF-4C89-BE44-8AF22408DF90}" srcOrd="2" destOrd="0" presId="urn:microsoft.com/office/officeart/2005/8/layout/hProcess10"/>
    <dgm:cxn modelId="{E31BA492-C9C9-49DF-8800-A8B056C8308A}" type="presParOf" srcId="{36E66E4C-33BF-4C89-BE44-8AF22408DF90}" destId="{E6550933-C981-4335-A290-DFC984B95550}" srcOrd="0" destOrd="0" presId="urn:microsoft.com/office/officeart/2005/8/layout/hProcess10"/>
    <dgm:cxn modelId="{741FD10A-7A8A-47B1-9216-787A34732741}" type="presParOf" srcId="{36E66E4C-33BF-4C89-BE44-8AF22408DF90}" destId="{D8459112-FF6F-42ED-BB8A-67CA507918BD}" srcOrd="1" destOrd="0" presId="urn:microsoft.com/office/officeart/2005/8/layout/hProcess10"/>
    <dgm:cxn modelId="{50AE062C-8B2F-4D76-B151-92D4D861CF80}" type="presParOf" srcId="{2E1869CE-6A4F-4C83-B583-B55168CD1384}" destId="{436623AA-6045-4D85-A0FF-F25302D77B86}" srcOrd="3" destOrd="0" presId="urn:microsoft.com/office/officeart/2005/8/layout/hProcess10"/>
    <dgm:cxn modelId="{2E16C92B-CF2F-4537-BB0B-CDA88DDADD48}" type="presParOf" srcId="{436623AA-6045-4D85-A0FF-F25302D77B86}" destId="{1B714C70-0F91-473C-8DE4-1E1FA9B93B9A}" srcOrd="0" destOrd="0" presId="urn:microsoft.com/office/officeart/2005/8/layout/hProcess10"/>
    <dgm:cxn modelId="{452E083C-C4D9-41E1-B134-7381C820299A}" type="presParOf" srcId="{2E1869CE-6A4F-4C83-B583-B55168CD1384}" destId="{11B84F66-1D76-452A-83DB-33CE8245BFFC}" srcOrd="4" destOrd="0" presId="urn:microsoft.com/office/officeart/2005/8/layout/hProcess10"/>
    <dgm:cxn modelId="{4CD90FFD-D3C0-475D-A69D-B862CF4CEEAF}" type="presParOf" srcId="{11B84F66-1D76-452A-83DB-33CE8245BFFC}" destId="{62F05FE4-AAF1-4D10-89B8-2C23C2A91549}" srcOrd="0" destOrd="0" presId="urn:microsoft.com/office/officeart/2005/8/layout/hProcess10"/>
    <dgm:cxn modelId="{EB8F4D38-6C29-4F3D-9444-610E2C97DC7D}" type="presParOf" srcId="{11B84F66-1D76-452A-83DB-33CE8245BFFC}" destId="{8F34054B-0CB2-481E-B542-BF3630C96C60}" srcOrd="1" destOrd="0" presId="urn:microsoft.com/office/officeart/2005/8/layout/hProcess10"/>
    <dgm:cxn modelId="{82A7C43D-E96C-46CA-898E-F2E0EFF8E084}" type="presParOf" srcId="{2E1869CE-6A4F-4C83-B583-B55168CD1384}" destId="{0471EE9A-DEA4-4949-BD8C-B1386B6515FD}" srcOrd="5" destOrd="0" presId="urn:microsoft.com/office/officeart/2005/8/layout/hProcess10"/>
    <dgm:cxn modelId="{EF3D18F6-A315-43E8-8E3B-ED4593D60698}" type="presParOf" srcId="{0471EE9A-DEA4-4949-BD8C-B1386B6515FD}" destId="{06D9E5AC-984E-450E-A6F7-442A6E490F32}" srcOrd="0" destOrd="0" presId="urn:microsoft.com/office/officeart/2005/8/layout/hProcess10"/>
    <dgm:cxn modelId="{14708FDF-6B21-4AF7-B9B9-7D8776505856}" type="presParOf" srcId="{2E1869CE-6A4F-4C83-B583-B55168CD1384}" destId="{4E3CBEB8-4614-4893-A267-BB990C79BEEF}" srcOrd="6" destOrd="0" presId="urn:microsoft.com/office/officeart/2005/8/layout/hProcess10"/>
    <dgm:cxn modelId="{6473D988-2BED-4F5D-93AE-50366040AB76}" type="presParOf" srcId="{4E3CBEB8-4614-4893-A267-BB990C79BEEF}" destId="{A60530F6-7638-4C05-833C-4818B58A58AB}" srcOrd="0" destOrd="0" presId="urn:microsoft.com/office/officeart/2005/8/layout/hProcess10"/>
    <dgm:cxn modelId="{56472893-57F0-4F79-8C63-E9390A88EB1D}" type="presParOf" srcId="{4E3CBEB8-4614-4893-A267-BB990C79BEEF}" destId="{4EC9DE7E-BF75-43EB-B683-E5C58FD20A3C}"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36CF6FA-5922-49C3-91A1-39B3C5F043B9}"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en-US"/>
        </a:p>
      </dgm:t>
    </dgm:pt>
    <dgm:pt modelId="{73A31523-32C4-4C6F-8445-B41617221B11}">
      <dgm:prSet/>
      <dgm:spPr/>
      <dgm:t>
        <a:bodyPr/>
        <a:lstStyle/>
        <a:p>
          <a:pPr rtl="0"/>
          <a:r>
            <a:rPr lang="en-US"/>
            <a:t>Falling Away: </a:t>
          </a:r>
          <a:endParaRPr lang="en-US"/>
        </a:p>
      </dgm:t>
    </dgm:pt>
    <dgm:pt modelId="{7B1D44BA-8B50-4945-83AD-36192E1A2A30}" type="parTrans" cxnId="{1AC27DF8-1046-49B8-BFC2-C2D849491ABD}">
      <dgm:prSet/>
      <dgm:spPr/>
      <dgm:t>
        <a:bodyPr/>
        <a:lstStyle/>
        <a:p>
          <a:endParaRPr lang="en-US"/>
        </a:p>
      </dgm:t>
    </dgm:pt>
    <dgm:pt modelId="{6FB21A09-7EEE-47A3-A611-E76AD068294A}" type="sibTrans" cxnId="{1AC27DF8-1046-49B8-BFC2-C2D849491ABD}">
      <dgm:prSet/>
      <dgm:spPr/>
      <dgm:t>
        <a:bodyPr/>
        <a:lstStyle/>
        <a:p>
          <a:endParaRPr lang="en-US"/>
        </a:p>
      </dgm:t>
    </dgm:pt>
    <dgm:pt modelId="{89108572-499D-47E6-9B9E-B59193853489}">
      <dgm:prSet/>
      <dgm:spPr/>
      <dgm:t>
        <a:bodyPr/>
        <a:lstStyle/>
        <a:p>
          <a:pPr rtl="0"/>
          <a:r>
            <a:rPr lang="en-US"/>
            <a:t>80% of Christian Kids Leaving</a:t>
          </a:r>
          <a:endParaRPr lang="en-US"/>
        </a:p>
      </dgm:t>
    </dgm:pt>
    <dgm:pt modelId="{D83C1800-711A-4656-BF23-4CBF711646E1}" type="parTrans" cxnId="{8898BAFA-A19C-41B1-9E37-13FF43F952A6}">
      <dgm:prSet/>
      <dgm:spPr/>
      <dgm:t>
        <a:bodyPr/>
        <a:lstStyle/>
        <a:p>
          <a:endParaRPr lang="en-US"/>
        </a:p>
      </dgm:t>
    </dgm:pt>
    <dgm:pt modelId="{B30D4707-FEBF-43D8-975F-14BBB6A4D615}" type="sibTrans" cxnId="{8898BAFA-A19C-41B1-9E37-13FF43F952A6}">
      <dgm:prSet/>
      <dgm:spPr/>
      <dgm:t>
        <a:bodyPr/>
        <a:lstStyle/>
        <a:p>
          <a:endParaRPr lang="en-US"/>
        </a:p>
      </dgm:t>
    </dgm:pt>
    <dgm:pt modelId="{CC30D7D6-AE40-48A2-BC49-D2D69C647E2C}">
      <dgm:prSet/>
      <dgm:spPr/>
      <dgm:t>
        <a:bodyPr/>
        <a:lstStyle/>
        <a:p>
          <a:pPr rtl="0"/>
          <a:r>
            <a:rPr lang="en-US"/>
            <a:t>20+ Million Christians Drifting Aimlessly</a:t>
          </a:r>
          <a:endParaRPr lang="en-US"/>
        </a:p>
      </dgm:t>
    </dgm:pt>
    <dgm:pt modelId="{D4C1D709-D44F-4F29-87D1-EA0C908F62BF}" type="parTrans" cxnId="{D2B0EF1A-86EC-452F-A14E-83AAFAE608A3}">
      <dgm:prSet/>
      <dgm:spPr/>
      <dgm:t>
        <a:bodyPr/>
        <a:lstStyle/>
        <a:p>
          <a:endParaRPr lang="en-US"/>
        </a:p>
      </dgm:t>
    </dgm:pt>
    <dgm:pt modelId="{835AA2B3-3CBC-411C-867F-5334C83E3AAE}" type="sibTrans" cxnId="{D2B0EF1A-86EC-452F-A14E-83AAFAE608A3}">
      <dgm:prSet/>
      <dgm:spPr/>
      <dgm:t>
        <a:bodyPr/>
        <a:lstStyle/>
        <a:p>
          <a:endParaRPr lang="en-US"/>
        </a:p>
      </dgm:t>
    </dgm:pt>
    <dgm:pt modelId="{AB71BFBB-F7AB-408B-99B4-C7227814ADE5}" type="pres">
      <dgm:prSet presAssocID="{D36CF6FA-5922-49C3-91A1-39B3C5F043B9}" presName="theList" presStyleCnt="0">
        <dgm:presLayoutVars>
          <dgm:dir/>
          <dgm:animLvl val="lvl"/>
          <dgm:resizeHandles val="exact"/>
        </dgm:presLayoutVars>
      </dgm:prSet>
      <dgm:spPr/>
    </dgm:pt>
    <dgm:pt modelId="{A39381FA-1B7F-4755-A96B-ADD9D7CC1B39}" type="pres">
      <dgm:prSet presAssocID="{73A31523-32C4-4C6F-8445-B41617221B11}" presName="compNode" presStyleCnt="0"/>
      <dgm:spPr/>
    </dgm:pt>
    <dgm:pt modelId="{67202692-4449-4D15-8C09-828828F9BE7D}" type="pres">
      <dgm:prSet presAssocID="{73A31523-32C4-4C6F-8445-B41617221B11}" presName="aNode" presStyleLbl="bgShp" presStyleIdx="0" presStyleCnt="1"/>
      <dgm:spPr/>
    </dgm:pt>
    <dgm:pt modelId="{5A28BE25-4F48-42AD-A9CC-738A8CEA239B}" type="pres">
      <dgm:prSet presAssocID="{73A31523-32C4-4C6F-8445-B41617221B11}" presName="textNode" presStyleLbl="bgShp" presStyleIdx="0" presStyleCnt="1"/>
      <dgm:spPr/>
    </dgm:pt>
    <dgm:pt modelId="{931B94AB-456B-48F9-B0A5-C4B5945CC0EE}" type="pres">
      <dgm:prSet presAssocID="{73A31523-32C4-4C6F-8445-B41617221B11}" presName="compChildNode" presStyleCnt="0"/>
      <dgm:spPr/>
    </dgm:pt>
    <dgm:pt modelId="{BA5437B5-E8E3-4EF7-93B8-EF1EF3E2218F}" type="pres">
      <dgm:prSet presAssocID="{73A31523-32C4-4C6F-8445-B41617221B11}" presName="theInnerList" presStyleCnt="0"/>
      <dgm:spPr/>
    </dgm:pt>
    <dgm:pt modelId="{226A838F-63C2-463B-96A0-141B3CA5F0FE}" type="pres">
      <dgm:prSet presAssocID="{89108572-499D-47E6-9B9E-B59193853489}" presName="childNode" presStyleLbl="node1" presStyleIdx="0" presStyleCnt="2">
        <dgm:presLayoutVars>
          <dgm:bulletEnabled val="1"/>
        </dgm:presLayoutVars>
      </dgm:prSet>
      <dgm:spPr/>
    </dgm:pt>
    <dgm:pt modelId="{90161374-16BC-4116-809C-D4C5847DDC93}" type="pres">
      <dgm:prSet presAssocID="{89108572-499D-47E6-9B9E-B59193853489}" presName="aSpace2" presStyleCnt="0"/>
      <dgm:spPr/>
    </dgm:pt>
    <dgm:pt modelId="{9593177D-2CDD-4F6A-AE5D-5598E51395FF}" type="pres">
      <dgm:prSet presAssocID="{CC30D7D6-AE40-48A2-BC49-D2D69C647E2C}" presName="childNode" presStyleLbl="node1" presStyleIdx="1" presStyleCnt="2">
        <dgm:presLayoutVars>
          <dgm:bulletEnabled val="1"/>
        </dgm:presLayoutVars>
      </dgm:prSet>
      <dgm:spPr/>
    </dgm:pt>
  </dgm:ptLst>
  <dgm:cxnLst>
    <dgm:cxn modelId="{1AC27DF8-1046-49B8-BFC2-C2D849491ABD}" srcId="{D36CF6FA-5922-49C3-91A1-39B3C5F043B9}" destId="{73A31523-32C4-4C6F-8445-B41617221B11}" srcOrd="0" destOrd="0" parTransId="{7B1D44BA-8B50-4945-83AD-36192E1A2A30}" sibTransId="{6FB21A09-7EEE-47A3-A611-E76AD068294A}"/>
    <dgm:cxn modelId="{86C7B068-09CE-4CED-A280-14E684F92215}" type="presOf" srcId="{CC30D7D6-AE40-48A2-BC49-D2D69C647E2C}" destId="{9593177D-2CDD-4F6A-AE5D-5598E51395FF}" srcOrd="0" destOrd="0" presId="urn:microsoft.com/office/officeart/2005/8/layout/lProcess2"/>
    <dgm:cxn modelId="{D2B0EF1A-86EC-452F-A14E-83AAFAE608A3}" srcId="{73A31523-32C4-4C6F-8445-B41617221B11}" destId="{CC30D7D6-AE40-48A2-BC49-D2D69C647E2C}" srcOrd="1" destOrd="0" parTransId="{D4C1D709-D44F-4F29-87D1-EA0C908F62BF}" sibTransId="{835AA2B3-3CBC-411C-867F-5334C83E3AAE}"/>
    <dgm:cxn modelId="{B72A23E5-E66B-495F-895D-229C0573B213}" type="presOf" srcId="{89108572-499D-47E6-9B9E-B59193853489}" destId="{226A838F-63C2-463B-96A0-141B3CA5F0FE}" srcOrd="0" destOrd="0" presId="urn:microsoft.com/office/officeart/2005/8/layout/lProcess2"/>
    <dgm:cxn modelId="{37C84123-921C-44D5-92F0-0687EFEE5579}" type="presOf" srcId="{73A31523-32C4-4C6F-8445-B41617221B11}" destId="{5A28BE25-4F48-42AD-A9CC-738A8CEA239B}" srcOrd="1" destOrd="0" presId="urn:microsoft.com/office/officeart/2005/8/layout/lProcess2"/>
    <dgm:cxn modelId="{8898BAFA-A19C-41B1-9E37-13FF43F952A6}" srcId="{73A31523-32C4-4C6F-8445-B41617221B11}" destId="{89108572-499D-47E6-9B9E-B59193853489}" srcOrd="0" destOrd="0" parTransId="{D83C1800-711A-4656-BF23-4CBF711646E1}" sibTransId="{B30D4707-FEBF-43D8-975F-14BBB6A4D615}"/>
    <dgm:cxn modelId="{E2026F76-996C-4EC1-9258-6A5A74D80C10}" type="presOf" srcId="{73A31523-32C4-4C6F-8445-B41617221B11}" destId="{67202692-4449-4D15-8C09-828828F9BE7D}" srcOrd="0" destOrd="0" presId="urn:microsoft.com/office/officeart/2005/8/layout/lProcess2"/>
    <dgm:cxn modelId="{02FD53C4-6209-4364-B61F-5242EEB45C07}" type="presOf" srcId="{D36CF6FA-5922-49C3-91A1-39B3C5F043B9}" destId="{AB71BFBB-F7AB-408B-99B4-C7227814ADE5}" srcOrd="0" destOrd="0" presId="urn:microsoft.com/office/officeart/2005/8/layout/lProcess2"/>
    <dgm:cxn modelId="{9FC0AC7A-E02A-429D-9645-767CCFC8A89F}" type="presParOf" srcId="{AB71BFBB-F7AB-408B-99B4-C7227814ADE5}" destId="{A39381FA-1B7F-4755-A96B-ADD9D7CC1B39}" srcOrd="0" destOrd="0" presId="urn:microsoft.com/office/officeart/2005/8/layout/lProcess2"/>
    <dgm:cxn modelId="{601ECC53-787E-48C7-866B-DFAA454B82DC}" type="presParOf" srcId="{A39381FA-1B7F-4755-A96B-ADD9D7CC1B39}" destId="{67202692-4449-4D15-8C09-828828F9BE7D}" srcOrd="0" destOrd="0" presId="urn:microsoft.com/office/officeart/2005/8/layout/lProcess2"/>
    <dgm:cxn modelId="{7C5540B3-FB2D-4DFF-876D-ACAC2099853A}" type="presParOf" srcId="{A39381FA-1B7F-4755-A96B-ADD9D7CC1B39}" destId="{5A28BE25-4F48-42AD-A9CC-738A8CEA239B}" srcOrd="1" destOrd="0" presId="urn:microsoft.com/office/officeart/2005/8/layout/lProcess2"/>
    <dgm:cxn modelId="{D69CA220-41CA-41CB-AA72-BB1DB9654AF6}" type="presParOf" srcId="{A39381FA-1B7F-4755-A96B-ADD9D7CC1B39}" destId="{931B94AB-456B-48F9-B0A5-C4B5945CC0EE}" srcOrd="2" destOrd="0" presId="urn:microsoft.com/office/officeart/2005/8/layout/lProcess2"/>
    <dgm:cxn modelId="{E4549C94-0602-446D-9227-214492ECB4E7}" type="presParOf" srcId="{931B94AB-456B-48F9-B0A5-C4B5945CC0EE}" destId="{BA5437B5-E8E3-4EF7-93B8-EF1EF3E2218F}" srcOrd="0" destOrd="0" presId="urn:microsoft.com/office/officeart/2005/8/layout/lProcess2"/>
    <dgm:cxn modelId="{D78792ED-955D-4146-824C-F9F5C3FB1C70}" type="presParOf" srcId="{BA5437B5-E8E3-4EF7-93B8-EF1EF3E2218F}" destId="{226A838F-63C2-463B-96A0-141B3CA5F0FE}" srcOrd="0" destOrd="0" presId="urn:microsoft.com/office/officeart/2005/8/layout/lProcess2"/>
    <dgm:cxn modelId="{9716CB70-18EB-44DF-8765-4F9371F83EAD}" type="presParOf" srcId="{BA5437B5-E8E3-4EF7-93B8-EF1EF3E2218F}" destId="{90161374-16BC-4116-809C-D4C5847DDC93}" srcOrd="1" destOrd="0" presId="urn:microsoft.com/office/officeart/2005/8/layout/lProcess2"/>
    <dgm:cxn modelId="{9505447E-0D72-4EE4-B171-444445C85D2C}" type="presParOf" srcId="{BA5437B5-E8E3-4EF7-93B8-EF1EF3E2218F}" destId="{9593177D-2CDD-4F6A-AE5D-5598E51395FF}"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36CF6FA-5922-49C3-91A1-39B3C5F043B9}" type="doc">
      <dgm:prSet loTypeId="urn:microsoft.com/office/officeart/2005/8/layout/lProcess2" loCatId="list" qsTypeId="urn:microsoft.com/office/officeart/2005/8/quickstyle/simple1" qsCatId="simple" csTypeId="urn:microsoft.com/office/officeart/2005/8/colors/accent4_2" csCatId="accent4" phldr="1"/>
      <dgm:spPr/>
      <dgm:t>
        <a:bodyPr/>
        <a:lstStyle/>
        <a:p>
          <a:endParaRPr lang="en-US"/>
        </a:p>
      </dgm:t>
    </dgm:pt>
    <dgm:pt modelId="{73A31523-32C4-4C6F-8445-B41617221B11}">
      <dgm:prSet/>
      <dgm:spPr/>
      <dgm:t>
        <a:bodyPr/>
        <a:lstStyle/>
        <a:p>
          <a:pPr rtl="0"/>
          <a:r>
            <a:rPr lang="en-US" dirty="0"/>
            <a:t>Betrayal / Hatred</a:t>
          </a:r>
        </a:p>
      </dgm:t>
    </dgm:pt>
    <dgm:pt modelId="{7B1D44BA-8B50-4945-83AD-36192E1A2A30}" type="parTrans" cxnId="{1AC27DF8-1046-49B8-BFC2-C2D849491ABD}">
      <dgm:prSet/>
      <dgm:spPr/>
      <dgm:t>
        <a:bodyPr/>
        <a:lstStyle/>
        <a:p>
          <a:endParaRPr lang="en-US"/>
        </a:p>
      </dgm:t>
    </dgm:pt>
    <dgm:pt modelId="{6FB21A09-7EEE-47A3-A611-E76AD068294A}" type="sibTrans" cxnId="{1AC27DF8-1046-49B8-BFC2-C2D849491ABD}">
      <dgm:prSet/>
      <dgm:spPr/>
      <dgm:t>
        <a:bodyPr/>
        <a:lstStyle/>
        <a:p>
          <a:endParaRPr lang="en-US"/>
        </a:p>
      </dgm:t>
    </dgm:pt>
    <dgm:pt modelId="{89108572-499D-47E6-9B9E-B59193853489}">
      <dgm:prSet/>
      <dgm:spPr/>
      <dgm:t>
        <a:bodyPr/>
        <a:lstStyle/>
        <a:p>
          <a:pPr rtl="0"/>
          <a:r>
            <a:rPr lang="en-US" dirty="0"/>
            <a:t>50% Divorce – Same with Christians</a:t>
          </a:r>
        </a:p>
      </dgm:t>
    </dgm:pt>
    <dgm:pt modelId="{D83C1800-711A-4656-BF23-4CBF711646E1}" type="parTrans" cxnId="{8898BAFA-A19C-41B1-9E37-13FF43F952A6}">
      <dgm:prSet/>
      <dgm:spPr/>
      <dgm:t>
        <a:bodyPr/>
        <a:lstStyle/>
        <a:p>
          <a:endParaRPr lang="en-US"/>
        </a:p>
      </dgm:t>
    </dgm:pt>
    <dgm:pt modelId="{B30D4707-FEBF-43D8-975F-14BBB6A4D615}" type="sibTrans" cxnId="{8898BAFA-A19C-41B1-9E37-13FF43F952A6}">
      <dgm:prSet/>
      <dgm:spPr/>
      <dgm:t>
        <a:bodyPr/>
        <a:lstStyle/>
        <a:p>
          <a:endParaRPr lang="en-US"/>
        </a:p>
      </dgm:t>
    </dgm:pt>
    <dgm:pt modelId="{CC30D7D6-AE40-48A2-BC49-D2D69C647E2C}">
      <dgm:prSet/>
      <dgm:spPr/>
      <dgm:t>
        <a:bodyPr/>
        <a:lstStyle/>
        <a:p>
          <a:pPr rtl="0"/>
          <a:r>
            <a:rPr lang="en-US" dirty="0"/>
            <a:t>More Single Parents Than Married Parents</a:t>
          </a:r>
        </a:p>
      </dgm:t>
    </dgm:pt>
    <dgm:pt modelId="{D4C1D709-D44F-4F29-87D1-EA0C908F62BF}" type="parTrans" cxnId="{D2B0EF1A-86EC-452F-A14E-83AAFAE608A3}">
      <dgm:prSet/>
      <dgm:spPr/>
      <dgm:t>
        <a:bodyPr/>
        <a:lstStyle/>
        <a:p>
          <a:endParaRPr lang="en-US"/>
        </a:p>
      </dgm:t>
    </dgm:pt>
    <dgm:pt modelId="{835AA2B3-3CBC-411C-867F-5334C83E3AAE}" type="sibTrans" cxnId="{D2B0EF1A-86EC-452F-A14E-83AAFAE608A3}">
      <dgm:prSet/>
      <dgm:spPr/>
      <dgm:t>
        <a:bodyPr/>
        <a:lstStyle/>
        <a:p>
          <a:endParaRPr lang="en-US"/>
        </a:p>
      </dgm:t>
    </dgm:pt>
    <dgm:pt modelId="{AB71BFBB-F7AB-408B-99B4-C7227814ADE5}" type="pres">
      <dgm:prSet presAssocID="{D36CF6FA-5922-49C3-91A1-39B3C5F043B9}" presName="theList" presStyleCnt="0">
        <dgm:presLayoutVars>
          <dgm:dir/>
          <dgm:animLvl val="lvl"/>
          <dgm:resizeHandles val="exact"/>
        </dgm:presLayoutVars>
      </dgm:prSet>
      <dgm:spPr/>
    </dgm:pt>
    <dgm:pt modelId="{A39381FA-1B7F-4755-A96B-ADD9D7CC1B39}" type="pres">
      <dgm:prSet presAssocID="{73A31523-32C4-4C6F-8445-B41617221B11}" presName="compNode" presStyleCnt="0"/>
      <dgm:spPr/>
    </dgm:pt>
    <dgm:pt modelId="{67202692-4449-4D15-8C09-828828F9BE7D}" type="pres">
      <dgm:prSet presAssocID="{73A31523-32C4-4C6F-8445-B41617221B11}" presName="aNode" presStyleLbl="bgShp" presStyleIdx="0" presStyleCnt="1"/>
      <dgm:spPr/>
    </dgm:pt>
    <dgm:pt modelId="{5A28BE25-4F48-42AD-A9CC-738A8CEA239B}" type="pres">
      <dgm:prSet presAssocID="{73A31523-32C4-4C6F-8445-B41617221B11}" presName="textNode" presStyleLbl="bgShp" presStyleIdx="0" presStyleCnt="1"/>
      <dgm:spPr/>
    </dgm:pt>
    <dgm:pt modelId="{931B94AB-456B-48F9-B0A5-C4B5945CC0EE}" type="pres">
      <dgm:prSet presAssocID="{73A31523-32C4-4C6F-8445-B41617221B11}" presName="compChildNode" presStyleCnt="0"/>
      <dgm:spPr/>
    </dgm:pt>
    <dgm:pt modelId="{BA5437B5-E8E3-4EF7-93B8-EF1EF3E2218F}" type="pres">
      <dgm:prSet presAssocID="{73A31523-32C4-4C6F-8445-B41617221B11}" presName="theInnerList" presStyleCnt="0"/>
      <dgm:spPr/>
    </dgm:pt>
    <dgm:pt modelId="{226A838F-63C2-463B-96A0-141B3CA5F0FE}" type="pres">
      <dgm:prSet presAssocID="{89108572-499D-47E6-9B9E-B59193853489}" presName="childNode" presStyleLbl="node1" presStyleIdx="0" presStyleCnt="2">
        <dgm:presLayoutVars>
          <dgm:bulletEnabled val="1"/>
        </dgm:presLayoutVars>
      </dgm:prSet>
      <dgm:spPr/>
    </dgm:pt>
    <dgm:pt modelId="{90161374-16BC-4116-809C-D4C5847DDC93}" type="pres">
      <dgm:prSet presAssocID="{89108572-499D-47E6-9B9E-B59193853489}" presName="aSpace2" presStyleCnt="0"/>
      <dgm:spPr/>
    </dgm:pt>
    <dgm:pt modelId="{9593177D-2CDD-4F6A-AE5D-5598E51395FF}" type="pres">
      <dgm:prSet presAssocID="{CC30D7D6-AE40-48A2-BC49-D2D69C647E2C}" presName="childNode" presStyleLbl="node1" presStyleIdx="1" presStyleCnt="2">
        <dgm:presLayoutVars>
          <dgm:bulletEnabled val="1"/>
        </dgm:presLayoutVars>
      </dgm:prSet>
      <dgm:spPr/>
    </dgm:pt>
  </dgm:ptLst>
  <dgm:cxnLst>
    <dgm:cxn modelId="{1AC27DF8-1046-49B8-BFC2-C2D849491ABD}" srcId="{D36CF6FA-5922-49C3-91A1-39B3C5F043B9}" destId="{73A31523-32C4-4C6F-8445-B41617221B11}" srcOrd="0" destOrd="0" parTransId="{7B1D44BA-8B50-4945-83AD-36192E1A2A30}" sibTransId="{6FB21A09-7EEE-47A3-A611-E76AD068294A}"/>
    <dgm:cxn modelId="{86C7B068-09CE-4CED-A280-14E684F92215}" type="presOf" srcId="{CC30D7D6-AE40-48A2-BC49-D2D69C647E2C}" destId="{9593177D-2CDD-4F6A-AE5D-5598E51395FF}" srcOrd="0" destOrd="0" presId="urn:microsoft.com/office/officeart/2005/8/layout/lProcess2"/>
    <dgm:cxn modelId="{D2B0EF1A-86EC-452F-A14E-83AAFAE608A3}" srcId="{73A31523-32C4-4C6F-8445-B41617221B11}" destId="{CC30D7D6-AE40-48A2-BC49-D2D69C647E2C}" srcOrd="1" destOrd="0" parTransId="{D4C1D709-D44F-4F29-87D1-EA0C908F62BF}" sibTransId="{835AA2B3-3CBC-411C-867F-5334C83E3AAE}"/>
    <dgm:cxn modelId="{B72A23E5-E66B-495F-895D-229C0573B213}" type="presOf" srcId="{89108572-499D-47E6-9B9E-B59193853489}" destId="{226A838F-63C2-463B-96A0-141B3CA5F0FE}" srcOrd="0" destOrd="0" presId="urn:microsoft.com/office/officeart/2005/8/layout/lProcess2"/>
    <dgm:cxn modelId="{37C84123-921C-44D5-92F0-0687EFEE5579}" type="presOf" srcId="{73A31523-32C4-4C6F-8445-B41617221B11}" destId="{5A28BE25-4F48-42AD-A9CC-738A8CEA239B}" srcOrd="1" destOrd="0" presId="urn:microsoft.com/office/officeart/2005/8/layout/lProcess2"/>
    <dgm:cxn modelId="{8898BAFA-A19C-41B1-9E37-13FF43F952A6}" srcId="{73A31523-32C4-4C6F-8445-B41617221B11}" destId="{89108572-499D-47E6-9B9E-B59193853489}" srcOrd="0" destOrd="0" parTransId="{D83C1800-711A-4656-BF23-4CBF711646E1}" sibTransId="{B30D4707-FEBF-43D8-975F-14BBB6A4D615}"/>
    <dgm:cxn modelId="{E2026F76-996C-4EC1-9258-6A5A74D80C10}" type="presOf" srcId="{73A31523-32C4-4C6F-8445-B41617221B11}" destId="{67202692-4449-4D15-8C09-828828F9BE7D}" srcOrd="0" destOrd="0" presId="urn:microsoft.com/office/officeart/2005/8/layout/lProcess2"/>
    <dgm:cxn modelId="{02FD53C4-6209-4364-B61F-5242EEB45C07}" type="presOf" srcId="{D36CF6FA-5922-49C3-91A1-39B3C5F043B9}" destId="{AB71BFBB-F7AB-408B-99B4-C7227814ADE5}" srcOrd="0" destOrd="0" presId="urn:microsoft.com/office/officeart/2005/8/layout/lProcess2"/>
    <dgm:cxn modelId="{9FC0AC7A-E02A-429D-9645-767CCFC8A89F}" type="presParOf" srcId="{AB71BFBB-F7AB-408B-99B4-C7227814ADE5}" destId="{A39381FA-1B7F-4755-A96B-ADD9D7CC1B39}" srcOrd="0" destOrd="0" presId="urn:microsoft.com/office/officeart/2005/8/layout/lProcess2"/>
    <dgm:cxn modelId="{601ECC53-787E-48C7-866B-DFAA454B82DC}" type="presParOf" srcId="{A39381FA-1B7F-4755-A96B-ADD9D7CC1B39}" destId="{67202692-4449-4D15-8C09-828828F9BE7D}" srcOrd="0" destOrd="0" presId="urn:microsoft.com/office/officeart/2005/8/layout/lProcess2"/>
    <dgm:cxn modelId="{7C5540B3-FB2D-4DFF-876D-ACAC2099853A}" type="presParOf" srcId="{A39381FA-1B7F-4755-A96B-ADD9D7CC1B39}" destId="{5A28BE25-4F48-42AD-A9CC-738A8CEA239B}" srcOrd="1" destOrd="0" presId="urn:microsoft.com/office/officeart/2005/8/layout/lProcess2"/>
    <dgm:cxn modelId="{D69CA220-41CA-41CB-AA72-BB1DB9654AF6}" type="presParOf" srcId="{A39381FA-1B7F-4755-A96B-ADD9D7CC1B39}" destId="{931B94AB-456B-48F9-B0A5-C4B5945CC0EE}" srcOrd="2" destOrd="0" presId="urn:microsoft.com/office/officeart/2005/8/layout/lProcess2"/>
    <dgm:cxn modelId="{E4549C94-0602-446D-9227-214492ECB4E7}" type="presParOf" srcId="{931B94AB-456B-48F9-B0A5-C4B5945CC0EE}" destId="{BA5437B5-E8E3-4EF7-93B8-EF1EF3E2218F}" srcOrd="0" destOrd="0" presId="urn:microsoft.com/office/officeart/2005/8/layout/lProcess2"/>
    <dgm:cxn modelId="{D78792ED-955D-4146-824C-F9F5C3FB1C70}" type="presParOf" srcId="{BA5437B5-E8E3-4EF7-93B8-EF1EF3E2218F}" destId="{226A838F-63C2-463B-96A0-141B3CA5F0FE}" srcOrd="0" destOrd="0" presId="urn:microsoft.com/office/officeart/2005/8/layout/lProcess2"/>
    <dgm:cxn modelId="{9716CB70-18EB-44DF-8765-4F9371F83EAD}" type="presParOf" srcId="{BA5437B5-E8E3-4EF7-93B8-EF1EF3E2218F}" destId="{90161374-16BC-4116-809C-D4C5847DDC93}" srcOrd="1" destOrd="0" presId="urn:microsoft.com/office/officeart/2005/8/layout/lProcess2"/>
    <dgm:cxn modelId="{9505447E-0D72-4EE4-B171-444445C85D2C}" type="presParOf" srcId="{BA5437B5-E8E3-4EF7-93B8-EF1EF3E2218F}" destId="{9593177D-2CDD-4F6A-AE5D-5598E51395FF}" srcOrd="2"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36CF6FA-5922-49C3-91A1-39B3C5F043B9}"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73A31523-32C4-4C6F-8445-B41617221B11}">
      <dgm:prSet/>
      <dgm:spPr/>
      <dgm:t>
        <a:bodyPr/>
        <a:lstStyle/>
        <a:p>
          <a:pPr rtl="0"/>
          <a:r>
            <a:rPr lang="en-US" dirty="0"/>
            <a:t>Lawlessness Increased</a:t>
          </a:r>
        </a:p>
      </dgm:t>
    </dgm:pt>
    <dgm:pt modelId="{7B1D44BA-8B50-4945-83AD-36192E1A2A30}" type="parTrans" cxnId="{1AC27DF8-1046-49B8-BFC2-C2D849491ABD}">
      <dgm:prSet/>
      <dgm:spPr/>
      <dgm:t>
        <a:bodyPr/>
        <a:lstStyle/>
        <a:p>
          <a:endParaRPr lang="en-US"/>
        </a:p>
      </dgm:t>
    </dgm:pt>
    <dgm:pt modelId="{6FB21A09-7EEE-47A3-A611-E76AD068294A}" type="sibTrans" cxnId="{1AC27DF8-1046-49B8-BFC2-C2D849491ABD}">
      <dgm:prSet/>
      <dgm:spPr/>
      <dgm:t>
        <a:bodyPr/>
        <a:lstStyle/>
        <a:p>
          <a:endParaRPr lang="en-US"/>
        </a:p>
      </dgm:t>
    </dgm:pt>
    <dgm:pt modelId="{89108572-499D-47E6-9B9E-B59193853489}">
      <dgm:prSet/>
      <dgm:spPr/>
      <dgm:t>
        <a:bodyPr/>
        <a:lstStyle/>
        <a:p>
          <a:pPr rtl="0"/>
          <a:r>
            <a:rPr lang="en-US" dirty="0"/>
            <a:t>Majority of Evangelicals Don’t Believe in Absolutes</a:t>
          </a:r>
        </a:p>
      </dgm:t>
    </dgm:pt>
    <dgm:pt modelId="{D83C1800-711A-4656-BF23-4CBF711646E1}" type="parTrans" cxnId="{8898BAFA-A19C-41B1-9E37-13FF43F952A6}">
      <dgm:prSet/>
      <dgm:spPr/>
      <dgm:t>
        <a:bodyPr/>
        <a:lstStyle/>
        <a:p>
          <a:endParaRPr lang="en-US"/>
        </a:p>
      </dgm:t>
    </dgm:pt>
    <dgm:pt modelId="{B30D4707-FEBF-43D8-975F-14BBB6A4D615}" type="sibTrans" cxnId="{8898BAFA-A19C-41B1-9E37-13FF43F952A6}">
      <dgm:prSet/>
      <dgm:spPr/>
      <dgm:t>
        <a:bodyPr/>
        <a:lstStyle/>
        <a:p>
          <a:endParaRPr lang="en-US"/>
        </a:p>
      </dgm:t>
    </dgm:pt>
    <dgm:pt modelId="{CC30D7D6-AE40-48A2-BC49-D2D69C647E2C}">
      <dgm:prSet/>
      <dgm:spPr/>
      <dgm:t>
        <a:bodyPr/>
        <a:lstStyle/>
        <a:p>
          <a:pPr rtl="0"/>
          <a:r>
            <a:rPr lang="en-US" dirty="0"/>
            <a:t>Postmodern/PC “Religion”</a:t>
          </a:r>
          <a:br>
            <a:rPr lang="en-US" dirty="0"/>
          </a:br>
          <a:r>
            <a:rPr lang="en-US" dirty="0"/>
            <a:t>&amp; “Emergent” Church</a:t>
          </a:r>
        </a:p>
      </dgm:t>
    </dgm:pt>
    <dgm:pt modelId="{D4C1D709-D44F-4F29-87D1-EA0C908F62BF}" type="parTrans" cxnId="{D2B0EF1A-86EC-452F-A14E-83AAFAE608A3}">
      <dgm:prSet/>
      <dgm:spPr/>
      <dgm:t>
        <a:bodyPr/>
        <a:lstStyle/>
        <a:p>
          <a:endParaRPr lang="en-US"/>
        </a:p>
      </dgm:t>
    </dgm:pt>
    <dgm:pt modelId="{835AA2B3-3CBC-411C-867F-5334C83E3AAE}" type="sibTrans" cxnId="{D2B0EF1A-86EC-452F-A14E-83AAFAE608A3}">
      <dgm:prSet/>
      <dgm:spPr/>
      <dgm:t>
        <a:bodyPr/>
        <a:lstStyle/>
        <a:p>
          <a:endParaRPr lang="en-US"/>
        </a:p>
      </dgm:t>
    </dgm:pt>
    <dgm:pt modelId="{AB71BFBB-F7AB-408B-99B4-C7227814ADE5}" type="pres">
      <dgm:prSet presAssocID="{D36CF6FA-5922-49C3-91A1-39B3C5F043B9}" presName="theList" presStyleCnt="0">
        <dgm:presLayoutVars>
          <dgm:dir/>
          <dgm:animLvl val="lvl"/>
          <dgm:resizeHandles val="exact"/>
        </dgm:presLayoutVars>
      </dgm:prSet>
      <dgm:spPr/>
    </dgm:pt>
    <dgm:pt modelId="{A39381FA-1B7F-4755-A96B-ADD9D7CC1B39}" type="pres">
      <dgm:prSet presAssocID="{73A31523-32C4-4C6F-8445-B41617221B11}" presName="compNode" presStyleCnt="0"/>
      <dgm:spPr/>
    </dgm:pt>
    <dgm:pt modelId="{67202692-4449-4D15-8C09-828828F9BE7D}" type="pres">
      <dgm:prSet presAssocID="{73A31523-32C4-4C6F-8445-B41617221B11}" presName="aNode" presStyleLbl="bgShp" presStyleIdx="0" presStyleCnt="1"/>
      <dgm:spPr/>
    </dgm:pt>
    <dgm:pt modelId="{5A28BE25-4F48-42AD-A9CC-738A8CEA239B}" type="pres">
      <dgm:prSet presAssocID="{73A31523-32C4-4C6F-8445-B41617221B11}" presName="textNode" presStyleLbl="bgShp" presStyleIdx="0" presStyleCnt="1"/>
      <dgm:spPr/>
    </dgm:pt>
    <dgm:pt modelId="{931B94AB-456B-48F9-B0A5-C4B5945CC0EE}" type="pres">
      <dgm:prSet presAssocID="{73A31523-32C4-4C6F-8445-B41617221B11}" presName="compChildNode" presStyleCnt="0"/>
      <dgm:spPr/>
    </dgm:pt>
    <dgm:pt modelId="{BA5437B5-E8E3-4EF7-93B8-EF1EF3E2218F}" type="pres">
      <dgm:prSet presAssocID="{73A31523-32C4-4C6F-8445-B41617221B11}" presName="theInnerList" presStyleCnt="0"/>
      <dgm:spPr/>
    </dgm:pt>
    <dgm:pt modelId="{226A838F-63C2-463B-96A0-141B3CA5F0FE}" type="pres">
      <dgm:prSet presAssocID="{89108572-499D-47E6-9B9E-B59193853489}" presName="childNode" presStyleLbl="node1" presStyleIdx="0" presStyleCnt="2">
        <dgm:presLayoutVars>
          <dgm:bulletEnabled val="1"/>
        </dgm:presLayoutVars>
      </dgm:prSet>
      <dgm:spPr/>
    </dgm:pt>
    <dgm:pt modelId="{90161374-16BC-4116-809C-D4C5847DDC93}" type="pres">
      <dgm:prSet presAssocID="{89108572-499D-47E6-9B9E-B59193853489}" presName="aSpace2" presStyleCnt="0"/>
      <dgm:spPr/>
    </dgm:pt>
    <dgm:pt modelId="{9593177D-2CDD-4F6A-AE5D-5598E51395FF}" type="pres">
      <dgm:prSet presAssocID="{CC30D7D6-AE40-48A2-BC49-D2D69C647E2C}" presName="childNode" presStyleLbl="node1" presStyleIdx="1" presStyleCnt="2">
        <dgm:presLayoutVars>
          <dgm:bulletEnabled val="1"/>
        </dgm:presLayoutVars>
      </dgm:prSet>
      <dgm:spPr/>
    </dgm:pt>
  </dgm:ptLst>
  <dgm:cxnLst>
    <dgm:cxn modelId="{1AC27DF8-1046-49B8-BFC2-C2D849491ABD}" srcId="{D36CF6FA-5922-49C3-91A1-39B3C5F043B9}" destId="{73A31523-32C4-4C6F-8445-B41617221B11}" srcOrd="0" destOrd="0" parTransId="{7B1D44BA-8B50-4945-83AD-36192E1A2A30}" sibTransId="{6FB21A09-7EEE-47A3-A611-E76AD068294A}"/>
    <dgm:cxn modelId="{86C7B068-09CE-4CED-A280-14E684F92215}" type="presOf" srcId="{CC30D7D6-AE40-48A2-BC49-D2D69C647E2C}" destId="{9593177D-2CDD-4F6A-AE5D-5598E51395FF}" srcOrd="0" destOrd="0" presId="urn:microsoft.com/office/officeart/2005/8/layout/lProcess2"/>
    <dgm:cxn modelId="{D2B0EF1A-86EC-452F-A14E-83AAFAE608A3}" srcId="{73A31523-32C4-4C6F-8445-B41617221B11}" destId="{CC30D7D6-AE40-48A2-BC49-D2D69C647E2C}" srcOrd="1" destOrd="0" parTransId="{D4C1D709-D44F-4F29-87D1-EA0C908F62BF}" sibTransId="{835AA2B3-3CBC-411C-867F-5334C83E3AAE}"/>
    <dgm:cxn modelId="{B72A23E5-E66B-495F-895D-229C0573B213}" type="presOf" srcId="{89108572-499D-47E6-9B9E-B59193853489}" destId="{226A838F-63C2-463B-96A0-141B3CA5F0FE}" srcOrd="0" destOrd="0" presId="urn:microsoft.com/office/officeart/2005/8/layout/lProcess2"/>
    <dgm:cxn modelId="{37C84123-921C-44D5-92F0-0687EFEE5579}" type="presOf" srcId="{73A31523-32C4-4C6F-8445-B41617221B11}" destId="{5A28BE25-4F48-42AD-A9CC-738A8CEA239B}" srcOrd="1" destOrd="0" presId="urn:microsoft.com/office/officeart/2005/8/layout/lProcess2"/>
    <dgm:cxn modelId="{8898BAFA-A19C-41B1-9E37-13FF43F952A6}" srcId="{73A31523-32C4-4C6F-8445-B41617221B11}" destId="{89108572-499D-47E6-9B9E-B59193853489}" srcOrd="0" destOrd="0" parTransId="{D83C1800-711A-4656-BF23-4CBF711646E1}" sibTransId="{B30D4707-FEBF-43D8-975F-14BBB6A4D615}"/>
    <dgm:cxn modelId="{E2026F76-996C-4EC1-9258-6A5A74D80C10}" type="presOf" srcId="{73A31523-32C4-4C6F-8445-B41617221B11}" destId="{67202692-4449-4D15-8C09-828828F9BE7D}" srcOrd="0" destOrd="0" presId="urn:microsoft.com/office/officeart/2005/8/layout/lProcess2"/>
    <dgm:cxn modelId="{02FD53C4-6209-4364-B61F-5242EEB45C07}" type="presOf" srcId="{D36CF6FA-5922-49C3-91A1-39B3C5F043B9}" destId="{AB71BFBB-F7AB-408B-99B4-C7227814ADE5}" srcOrd="0" destOrd="0" presId="urn:microsoft.com/office/officeart/2005/8/layout/lProcess2"/>
    <dgm:cxn modelId="{9FC0AC7A-E02A-429D-9645-767CCFC8A89F}" type="presParOf" srcId="{AB71BFBB-F7AB-408B-99B4-C7227814ADE5}" destId="{A39381FA-1B7F-4755-A96B-ADD9D7CC1B39}" srcOrd="0" destOrd="0" presId="urn:microsoft.com/office/officeart/2005/8/layout/lProcess2"/>
    <dgm:cxn modelId="{601ECC53-787E-48C7-866B-DFAA454B82DC}" type="presParOf" srcId="{A39381FA-1B7F-4755-A96B-ADD9D7CC1B39}" destId="{67202692-4449-4D15-8C09-828828F9BE7D}" srcOrd="0" destOrd="0" presId="urn:microsoft.com/office/officeart/2005/8/layout/lProcess2"/>
    <dgm:cxn modelId="{7C5540B3-FB2D-4DFF-876D-ACAC2099853A}" type="presParOf" srcId="{A39381FA-1B7F-4755-A96B-ADD9D7CC1B39}" destId="{5A28BE25-4F48-42AD-A9CC-738A8CEA239B}" srcOrd="1" destOrd="0" presId="urn:microsoft.com/office/officeart/2005/8/layout/lProcess2"/>
    <dgm:cxn modelId="{D69CA220-41CA-41CB-AA72-BB1DB9654AF6}" type="presParOf" srcId="{A39381FA-1B7F-4755-A96B-ADD9D7CC1B39}" destId="{931B94AB-456B-48F9-B0A5-C4B5945CC0EE}" srcOrd="2" destOrd="0" presId="urn:microsoft.com/office/officeart/2005/8/layout/lProcess2"/>
    <dgm:cxn modelId="{E4549C94-0602-446D-9227-214492ECB4E7}" type="presParOf" srcId="{931B94AB-456B-48F9-B0A5-C4B5945CC0EE}" destId="{BA5437B5-E8E3-4EF7-93B8-EF1EF3E2218F}" srcOrd="0" destOrd="0" presId="urn:microsoft.com/office/officeart/2005/8/layout/lProcess2"/>
    <dgm:cxn modelId="{D78792ED-955D-4146-824C-F9F5C3FB1C70}" type="presParOf" srcId="{BA5437B5-E8E3-4EF7-93B8-EF1EF3E2218F}" destId="{226A838F-63C2-463B-96A0-141B3CA5F0FE}" srcOrd="0" destOrd="0" presId="urn:microsoft.com/office/officeart/2005/8/layout/lProcess2"/>
    <dgm:cxn modelId="{9716CB70-18EB-44DF-8765-4F9371F83EAD}" type="presParOf" srcId="{BA5437B5-E8E3-4EF7-93B8-EF1EF3E2218F}" destId="{90161374-16BC-4116-809C-D4C5847DDC93}" srcOrd="1" destOrd="0" presId="urn:microsoft.com/office/officeart/2005/8/layout/lProcess2"/>
    <dgm:cxn modelId="{9505447E-0D72-4EE4-B171-444445C85D2C}" type="presParOf" srcId="{BA5437B5-E8E3-4EF7-93B8-EF1EF3E2218F}" destId="{9593177D-2CDD-4F6A-AE5D-5598E51395FF}" srcOrd="2" destOrd="0" presId="urn:microsoft.com/office/officeart/2005/8/layout/l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36CF6FA-5922-49C3-91A1-39B3C5F043B9}"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US"/>
        </a:p>
      </dgm:t>
    </dgm:pt>
    <dgm:pt modelId="{73A31523-32C4-4C6F-8445-B41617221B11}">
      <dgm:prSet/>
      <dgm:spPr/>
      <dgm:t>
        <a:bodyPr/>
        <a:lstStyle/>
        <a:p>
          <a:pPr rtl="0"/>
          <a:r>
            <a:rPr lang="en-US" dirty="0"/>
            <a:t>Cold-Hearted ‘Love’</a:t>
          </a:r>
        </a:p>
      </dgm:t>
    </dgm:pt>
    <dgm:pt modelId="{7B1D44BA-8B50-4945-83AD-36192E1A2A30}" type="parTrans" cxnId="{1AC27DF8-1046-49B8-BFC2-C2D849491ABD}">
      <dgm:prSet/>
      <dgm:spPr/>
      <dgm:t>
        <a:bodyPr/>
        <a:lstStyle/>
        <a:p>
          <a:endParaRPr lang="en-US"/>
        </a:p>
      </dgm:t>
    </dgm:pt>
    <dgm:pt modelId="{6FB21A09-7EEE-47A3-A611-E76AD068294A}" type="sibTrans" cxnId="{1AC27DF8-1046-49B8-BFC2-C2D849491ABD}">
      <dgm:prSet/>
      <dgm:spPr/>
      <dgm:t>
        <a:bodyPr/>
        <a:lstStyle/>
        <a:p>
          <a:endParaRPr lang="en-US"/>
        </a:p>
      </dgm:t>
    </dgm:pt>
    <dgm:pt modelId="{89108572-499D-47E6-9B9E-B59193853489}">
      <dgm:prSet/>
      <dgm:spPr/>
      <dgm:t>
        <a:bodyPr/>
        <a:lstStyle/>
        <a:p>
          <a:pPr rtl="0"/>
          <a:r>
            <a:rPr lang="en-US" dirty="0">
              <a:effectLst>
                <a:outerShdw blurRad="38100" dist="38100" dir="2700000" algn="tl">
                  <a:srgbClr val="000000">
                    <a:alpha val="43137"/>
                  </a:srgbClr>
                </a:outerShdw>
              </a:effectLst>
            </a:rPr>
            <a:t>Sex-Love</a:t>
          </a:r>
        </a:p>
      </dgm:t>
    </dgm:pt>
    <dgm:pt modelId="{D83C1800-711A-4656-BF23-4CBF711646E1}" type="parTrans" cxnId="{8898BAFA-A19C-41B1-9E37-13FF43F952A6}">
      <dgm:prSet/>
      <dgm:spPr/>
      <dgm:t>
        <a:bodyPr/>
        <a:lstStyle/>
        <a:p>
          <a:endParaRPr lang="en-US"/>
        </a:p>
      </dgm:t>
    </dgm:pt>
    <dgm:pt modelId="{B30D4707-FEBF-43D8-975F-14BBB6A4D615}" type="sibTrans" cxnId="{8898BAFA-A19C-41B1-9E37-13FF43F952A6}">
      <dgm:prSet/>
      <dgm:spPr/>
      <dgm:t>
        <a:bodyPr/>
        <a:lstStyle/>
        <a:p>
          <a:endParaRPr lang="en-US"/>
        </a:p>
      </dgm:t>
    </dgm:pt>
    <dgm:pt modelId="{CC30D7D6-AE40-48A2-BC49-D2D69C647E2C}">
      <dgm:prSet/>
      <dgm:spPr/>
      <dgm:t>
        <a:bodyPr/>
        <a:lstStyle/>
        <a:p>
          <a:pPr rtl="0"/>
          <a:r>
            <a:rPr lang="en-US" dirty="0">
              <a:effectLst>
                <a:outerShdw blurRad="38100" dist="38100" dir="2700000" algn="tl">
                  <a:srgbClr val="000000">
                    <a:alpha val="43137"/>
                  </a:srgbClr>
                </a:outerShdw>
              </a:effectLst>
            </a:rPr>
            <a:t>Me-First Love</a:t>
          </a:r>
        </a:p>
      </dgm:t>
    </dgm:pt>
    <dgm:pt modelId="{D4C1D709-D44F-4F29-87D1-EA0C908F62BF}" type="parTrans" cxnId="{D2B0EF1A-86EC-452F-A14E-83AAFAE608A3}">
      <dgm:prSet/>
      <dgm:spPr/>
      <dgm:t>
        <a:bodyPr/>
        <a:lstStyle/>
        <a:p>
          <a:endParaRPr lang="en-US"/>
        </a:p>
      </dgm:t>
    </dgm:pt>
    <dgm:pt modelId="{835AA2B3-3CBC-411C-867F-5334C83E3AAE}" type="sibTrans" cxnId="{D2B0EF1A-86EC-452F-A14E-83AAFAE608A3}">
      <dgm:prSet/>
      <dgm:spPr/>
      <dgm:t>
        <a:bodyPr/>
        <a:lstStyle/>
        <a:p>
          <a:endParaRPr lang="en-US"/>
        </a:p>
      </dgm:t>
    </dgm:pt>
    <dgm:pt modelId="{AB71BFBB-F7AB-408B-99B4-C7227814ADE5}" type="pres">
      <dgm:prSet presAssocID="{D36CF6FA-5922-49C3-91A1-39B3C5F043B9}" presName="theList" presStyleCnt="0">
        <dgm:presLayoutVars>
          <dgm:dir/>
          <dgm:animLvl val="lvl"/>
          <dgm:resizeHandles val="exact"/>
        </dgm:presLayoutVars>
      </dgm:prSet>
      <dgm:spPr/>
    </dgm:pt>
    <dgm:pt modelId="{A39381FA-1B7F-4755-A96B-ADD9D7CC1B39}" type="pres">
      <dgm:prSet presAssocID="{73A31523-32C4-4C6F-8445-B41617221B11}" presName="compNode" presStyleCnt="0"/>
      <dgm:spPr/>
    </dgm:pt>
    <dgm:pt modelId="{67202692-4449-4D15-8C09-828828F9BE7D}" type="pres">
      <dgm:prSet presAssocID="{73A31523-32C4-4C6F-8445-B41617221B11}" presName="aNode" presStyleLbl="bgShp" presStyleIdx="0" presStyleCnt="1"/>
      <dgm:spPr/>
    </dgm:pt>
    <dgm:pt modelId="{5A28BE25-4F48-42AD-A9CC-738A8CEA239B}" type="pres">
      <dgm:prSet presAssocID="{73A31523-32C4-4C6F-8445-B41617221B11}" presName="textNode" presStyleLbl="bgShp" presStyleIdx="0" presStyleCnt="1"/>
      <dgm:spPr/>
    </dgm:pt>
    <dgm:pt modelId="{931B94AB-456B-48F9-B0A5-C4B5945CC0EE}" type="pres">
      <dgm:prSet presAssocID="{73A31523-32C4-4C6F-8445-B41617221B11}" presName="compChildNode" presStyleCnt="0"/>
      <dgm:spPr/>
    </dgm:pt>
    <dgm:pt modelId="{BA5437B5-E8E3-4EF7-93B8-EF1EF3E2218F}" type="pres">
      <dgm:prSet presAssocID="{73A31523-32C4-4C6F-8445-B41617221B11}" presName="theInnerList" presStyleCnt="0"/>
      <dgm:spPr/>
    </dgm:pt>
    <dgm:pt modelId="{226A838F-63C2-463B-96A0-141B3CA5F0FE}" type="pres">
      <dgm:prSet presAssocID="{89108572-499D-47E6-9B9E-B59193853489}" presName="childNode" presStyleLbl="node1" presStyleIdx="0" presStyleCnt="2">
        <dgm:presLayoutVars>
          <dgm:bulletEnabled val="1"/>
        </dgm:presLayoutVars>
      </dgm:prSet>
      <dgm:spPr/>
    </dgm:pt>
    <dgm:pt modelId="{90161374-16BC-4116-809C-D4C5847DDC93}" type="pres">
      <dgm:prSet presAssocID="{89108572-499D-47E6-9B9E-B59193853489}" presName="aSpace2" presStyleCnt="0"/>
      <dgm:spPr/>
    </dgm:pt>
    <dgm:pt modelId="{9593177D-2CDD-4F6A-AE5D-5598E51395FF}" type="pres">
      <dgm:prSet presAssocID="{CC30D7D6-AE40-48A2-BC49-D2D69C647E2C}" presName="childNode" presStyleLbl="node1" presStyleIdx="1" presStyleCnt="2">
        <dgm:presLayoutVars>
          <dgm:bulletEnabled val="1"/>
        </dgm:presLayoutVars>
      </dgm:prSet>
      <dgm:spPr/>
    </dgm:pt>
  </dgm:ptLst>
  <dgm:cxnLst>
    <dgm:cxn modelId="{1AC27DF8-1046-49B8-BFC2-C2D849491ABD}" srcId="{D36CF6FA-5922-49C3-91A1-39B3C5F043B9}" destId="{73A31523-32C4-4C6F-8445-B41617221B11}" srcOrd="0" destOrd="0" parTransId="{7B1D44BA-8B50-4945-83AD-36192E1A2A30}" sibTransId="{6FB21A09-7EEE-47A3-A611-E76AD068294A}"/>
    <dgm:cxn modelId="{86C7B068-09CE-4CED-A280-14E684F92215}" type="presOf" srcId="{CC30D7D6-AE40-48A2-BC49-D2D69C647E2C}" destId="{9593177D-2CDD-4F6A-AE5D-5598E51395FF}" srcOrd="0" destOrd="0" presId="urn:microsoft.com/office/officeart/2005/8/layout/lProcess2"/>
    <dgm:cxn modelId="{D2B0EF1A-86EC-452F-A14E-83AAFAE608A3}" srcId="{73A31523-32C4-4C6F-8445-B41617221B11}" destId="{CC30D7D6-AE40-48A2-BC49-D2D69C647E2C}" srcOrd="1" destOrd="0" parTransId="{D4C1D709-D44F-4F29-87D1-EA0C908F62BF}" sibTransId="{835AA2B3-3CBC-411C-867F-5334C83E3AAE}"/>
    <dgm:cxn modelId="{B72A23E5-E66B-495F-895D-229C0573B213}" type="presOf" srcId="{89108572-499D-47E6-9B9E-B59193853489}" destId="{226A838F-63C2-463B-96A0-141B3CA5F0FE}" srcOrd="0" destOrd="0" presId="urn:microsoft.com/office/officeart/2005/8/layout/lProcess2"/>
    <dgm:cxn modelId="{37C84123-921C-44D5-92F0-0687EFEE5579}" type="presOf" srcId="{73A31523-32C4-4C6F-8445-B41617221B11}" destId="{5A28BE25-4F48-42AD-A9CC-738A8CEA239B}" srcOrd="1" destOrd="0" presId="urn:microsoft.com/office/officeart/2005/8/layout/lProcess2"/>
    <dgm:cxn modelId="{8898BAFA-A19C-41B1-9E37-13FF43F952A6}" srcId="{73A31523-32C4-4C6F-8445-B41617221B11}" destId="{89108572-499D-47E6-9B9E-B59193853489}" srcOrd="0" destOrd="0" parTransId="{D83C1800-711A-4656-BF23-4CBF711646E1}" sibTransId="{B30D4707-FEBF-43D8-975F-14BBB6A4D615}"/>
    <dgm:cxn modelId="{E2026F76-996C-4EC1-9258-6A5A74D80C10}" type="presOf" srcId="{73A31523-32C4-4C6F-8445-B41617221B11}" destId="{67202692-4449-4D15-8C09-828828F9BE7D}" srcOrd="0" destOrd="0" presId="urn:microsoft.com/office/officeart/2005/8/layout/lProcess2"/>
    <dgm:cxn modelId="{02FD53C4-6209-4364-B61F-5242EEB45C07}" type="presOf" srcId="{D36CF6FA-5922-49C3-91A1-39B3C5F043B9}" destId="{AB71BFBB-F7AB-408B-99B4-C7227814ADE5}" srcOrd="0" destOrd="0" presId="urn:microsoft.com/office/officeart/2005/8/layout/lProcess2"/>
    <dgm:cxn modelId="{9FC0AC7A-E02A-429D-9645-767CCFC8A89F}" type="presParOf" srcId="{AB71BFBB-F7AB-408B-99B4-C7227814ADE5}" destId="{A39381FA-1B7F-4755-A96B-ADD9D7CC1B39}" srcOrd="0" destOrd="0" presId="urn:microsoft.com/office/officeart/2005/8/layout/lProcess2"/>
    <dgm:cxn modelId="{601ECC53-787E-48C7-866B-DFAA454B82DC}" type="presParOf" srcId="{A39381FA-1B7F-4755-A96B-ADD9D7CC1B39}" destId="{67202692-4449-4D15-8C09-828828F9BE7D}" srcOrd="0" destOrd="0" presId="urn:microsoft.com/office/officeart/2005/8/layout/lProcess2"/>
    <dgm:cxn modelId="{7C5540B3-FB2D-4DFF-876D-ACAC2099853A}" type="presParOf" srcId="{A39381FA-1B7F-4755-A96B-ADD9D7CC1B39}" destId="{5A28BE25-4F48-42AD-A9CC-738A8CEA239B}" srcOrd="1" destOrd="0" presId="urn:microsoft.com/office/officeart/2005/8/layout/lProcess2"/>
    <dgm:cxn modelId="{D69CA220-41CA-41CB-AA72-BB1DB9654AF6}" type="presParOf" srcId="{A39381FA-1B7F-4755-A96B-ADD9D7CC1B39}" destId="{931B94AB-456B-48F9-B0A5-C4B5945CC0EE}" srcOrd="2" destOrd="0" presId="urn:microsoft.com/office/officeart/2005/8/layout/lProcess2"/>
    <dgm:cxn modelId="{E4549C94-0602-446D-9227-214492ECB4E7}" type="presParOf" srcId="{931B94AB-456B-48F9-B0A5-C4B5945CC0EE}" destId="{BA5437B5-E8E3-4EF7-93B8-EF1EF3E2218F}" srcOrd="0" destOrd="0" presId="urn:microsoft.com/office/officeart/2005/8/layout/lProcess2"/>
    <dgm:cxn modelId="{D78792ED-955D-4146-824C-F9F5C3FB1C70}" type="presParOf" srcId="{BA5437B5-E8E3-4EF7-93B8-EF1EF3E2218F}" destId="{226A838F-63C2-463B-96A0-141B3CA5F0FE}" srcOrd="0" destOrd="0" presId="urn:microsoft.com/office/officeart/2005/8/layout/lProcess2"/>
    <dgm:cxn modelId="{9716CB70-18EB-44DF-8765-4F9371F83EAD}" type="presParOf" srcId="{BA5437B5-E8E3-4EF7-93B8-EF1EF3E2218F}" destId="{90161374-16BC-4116-809C-D4C5847DDC93}" srcOrd="1" destOrd="0" presId="urn:microsoft.com/office/officeart/2005/8/layout/lProcess2"/>
    <dgm:cxn modelId="{9505447E-0D72-4EE4-B171-444445C85D2C}" type="presParOf" srcId="{BA5437B5-E8E3-4EF7-93B8-EF1EF3E2218F}" destId="{9593177D-2CDD-4F6A-AE5D-5598E51395FF}" srcOrd="2" destOrd="0" presId="urn:microsoft.com/office/officeart/2005/8/layout/lProcess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E2AF32F-9253-424B-AA3B-5F21A97FDDEB}"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en-US"/>
        </a:p>
      </dgm:t>
    </dgm:pt>
    <dgm:pt modelId="{36C59F37-AD9E-43CD-8775-BF9D89C9740D}">
      <dgm:prSet phldrT="[Text]"/>
      <dgm:spPr/>
      <dgm:t>
        <a:bodyPr/>
        <a:lstStyle/>
        <a:p>
          <a:r>
            <a:rPr lang="en-US" dirty="0"/>
            <a:t>Don’t Sleep</a:t>
          </a:r>
        </a:p>
      </dgm:t>
    </dgm:pt>
    <dgm:pt modelId="{7D4A6B1B-2250-45DD-8602-12476362A1EA}" type="parTrans" cxnId="{F84E9445-D167-436A-8C91-20B0593114FD}">
      <dgm:prSet/>
      <dgm:spPr/>
      <dgm:t>
        <a:bodyPr/>
        <a:lstStyle/>
        <a:p>
          <a:endParaRPr lang="en-US"/>
        </a:p>
      </dgm:t>
    </dgm:pt>
    <dgm:pt modelId="{0007E9FE-B300-4185-AAEB-25C0ACE30EC4}" type="sibTrans" cxnId="{F84E9445-D167-436A-8C91-20B0593114FD}">
      <dgm:prSet/>
      <dgm:spPr/>
      <dgm:t>
        <a:bodyPr/>
        <a:lstStyle/>
        <a:p>
          <a:endParaRPr lang="en-US"/>
        </a:p>
      </dgm:t>
    </dgm:pt>
    <dgm:pt modelId="{D96B581A-8275-4DBD-9CF8-2019008BFF0A}">
      <dgm:prSet phldrT="[Text]">
        <dgm:style>
          <a:lnRef idx="2">
            <a:schemeClr val="accent6"/>
          </a:lnRef>
          <a:fillRef idx="1">
            <a:schemeClr val="lt1"/>
          </a:fillRef>
          <a:effectRef idx="0">
            <a:schemeClr val="accent6"/>
          </a:effectRef>
          <a:fontRef idx="minor">
            <a:schemeClr val="dk1"/>
          </a:fontRef>
        </dgm:style>
      </dgm:prSet>
      <dgm:spPr>
        <a:noFill/>
        <a:ln>
          <a:noFill/>
        </a:ln>
      </dgm:spPr>
      <dgm:t>
        <a:bodyPr/>
        <a:lstStyle/>
        <a:p>
          <a:r>
            <a:rPr lang="en-US" dirty="0">
              <a:noFill/>
            </a:rPr>
            <a:t>Don’t Blend In</a:t>
          </a:r>
        </a:p>
      </dgm:t>
    </dgm:pt>
    <dgm:pt modelId="{3C05BF39-CCDB-4F75-B0F5-6167821147D7}" type="parTrans" cxnId="{0F104571-8E73-4314-A6DC-B0DB2FB74BB7}">
      <dgm:prSet/>
      <dgm:spPr/>
      <dgm:t>
        <a:bodyPr/>
        <a:lstStyle/>
        <a:p>
          <a:endParaRPr lang="en-US"/>
        </a:p>
      </dgm:t>
    </dgm:pt>
    <dgm:pt modelId="{8F8BA769-F314-48CB-834A-950772843870}" type="sibTrans" cxnId="{0F104571-8E73-4314-A6DC-B0DB2FB74BB7}">
      <dgm:prSet/>
      <dgm:spPr/>
      <dgm:t>
        <a:bodyPr/>
        <a:lstStyle/>
        <a:p>
          <a:endParaRPr lang="en-US"/>
        </a:p>
      </dgm:t>
    </dgm:pt>
    <dgm:pt modelId="{8CBD2EE3-D73E-4028-B00B-922F5684711B}">
      <dgm:prSet phldrT="[Text]">
        <dgm:style>
          <a:lnRef idx="2">
            <a:schemeClr val="accent6"/>
          </a:lnRef>
          <a:fillRef idx="1">
            <a:schemeClr val="lt1"/>
          </a:fillRef>
          <a:effectRef idx="0">
            <a:schemeClr val="accent6"/>
          </a:effectRef>
          <a:fontRef idx="minor">
            <a:schemeClr val="dk1"/>
          </a:fontRef>
        </dgm:style>
      </dgm:prSet>
      <dgm:spPr>
        <a:noFill/>
        <a:ln>
          <a:noFill/>
        </a:ln>
      </dgm:spPr>
      <dgm:t>
        <a:bodyPr/>
        <a:lstStyle/>
        <a:p>
          <a:r>
            <a:rPr lang="en-US" dirty="0">
              <a:noFill/>
            </a:rPr>
            <a:t>Fight for God’s Kingdom</a:t>
          </a:r>
        </a:p>
      </dgm:t>
    </dgm:pt>
    <dgm:pt modelId="{00F6D106-4728-43FC-802C-8E12D99A3F86}" type="parTrans" cxnId="{C03AD842-5207-4D7E-B63F-13B2BC45DD4C}">
      <dgm:prSet/>
      <dgm:spPr/>
      <dgm:t>
        <a:bodyPr/>
        <a:lstStyle/>
        <a:p>
          <a:endParaRPr lang="en-US"/>
        </a:p>
      </dgm:t>
    </dgm:pt>
    <dgm:pt modelId="{979FEE03-835D-4539-9724-272F05C4CED4}" type="sibTrans" cxnId="{C03AD842-5207-4D7E-B63F-13B2BC45DD4C}">
      <dgm:prSet/>
      <dgm:spPr/>
      <dgm:t>
        <a:bodyPr/>
        <a:lstStyle/>
        <a:p>
          <a:endParaRPr lang="en-US"/>
        </a:p>
      </dgm:t>
    </dgm:pt>
    <dgm:pt modelId="{4C7F24DA-40AE-4BA1-99FD-A4208D7651DF}" type="pres">
      <dgm:prSet presAssocID="{EE2AF32F-9253-424B-AA3B-5F21A97FDDEB}" presName="Name0" presStyleCnt="0">
        <dgm:presLayoutVars>
          <dgm:dir/>
          <dgm:resizeHandles val="exact"/>
        </dgm:presLayoutVars>
      </dgm:prSet>
      <dgm:spPr/>
    </dgm:pt>
    <dgm:pt modelId="{D837A5F0-BA79-4E4C-A0CA-EFAFA8B12855}" type="pres">
      <dgm:prSet presAssocID="{36C59F37-AD9E-43CD-8775-BF9D89C9740D}" presName="Name5" presStyleLbl="vennNode1" presStyleIdx="0" presStyleCnt="3">
        <dgm:presLayoutVars>
          <dgm:bulletEnabled val="1"/>
        </dgm:presLayoutVars>
      </dgm:prSet>
      <dgm:spPr/>
    </dgm:pt>
    <dgm:pt modelId="{95F8BD5F-674A-4152-A06A-271A3E46EA45}" type="pres">
      <dgm:prSet presAssocID="{0007E9FE-B300-4185-AAEB-25C0ACE30EC4}" presName="space" presStyleCnt="0"/>
      <dgm:spPr/>
    </dgm:pt>
    <dgm:pt modelId="{37944EB5-2D2F-4052-9755-999965E4E947}" type="pres">
      <dgm:prSet presAssocID="{D96B581A-8275-4DBD-9CF8-2019008BFF0A}" presName="Name5" presStyleLbl="vennNode1" presStyleIdx="1" presStyleCnt="3">
        <dgm:presLayoutVars>
          <dgm:bulletEnabled val="1"/>
        </dgm:presLayoutVars>
      </dgm:prSet>
      <dgm:spPr/>
    </dgm:pt>
    <dgm:pt modelId="{ADF34DEB-9F2F-445E-82BF-C411C8A2DBCC}" type="pres">
      <dgm:prSet presAssocID="{8F8BA769-F314-48CB-834A-950772843870}" presName="space" presStyleCnt="0"/>
      <dgm:spPr/>
    </dgm:pt>
    <dgm:pt modelId="{18812023-0E74-48B7-B97E-101292C0A48D}" type="pres">
      <dgm:prSet presAssocID="{8CBD2EE3-D73E-4028-B00B-922F5684711B}" presName="Name5" presStyleLbl="vennNode1" presStyleIdx="2" presStyleCnt="3">
        <dgm:presLayoutVars>
          <dgm:bulletEnabled val="1"/>
        </dgm:presLayoutVars>
      </dgm:prSet>
      <dgm:spPr/>
    </dgm:pt>
  </dgm:ptLst>
  <dgm:cxnLst>
    <dgm:cxn modelId="{C03AD842-5207-4D7E-B63F-13B2BC45DD4C}" srcId="{EE2AF32F-9253-424B-AA3B-5F21A97FDDEB}" destId="{8CBD2EE3-D73E-4028-B00B-922F5684711B}" srcOrd="2" destOrd="0" parTransId="{00F6D106-4728-43FC-802C-8E12D99A3F86}" sibTransId="{979FEE03-835D-4539-9724-272F05C4CED4}"/>
    <dgm:cxn modelId="{0F104571-8E73-4314-A6DC-B0DB2FB74BB7}" srcId="{EE2AF32F-9253-424B-AA3B-5F21A97FDDEB}" destId="{D96B581A-8275-4DBD-9CF8-2019008BFF0A}" srcOrd="1" destOrd="0" parTransId="{3C05BF39-CCDB-4F75-B0F5-6167821147D7}" sibTransId="{8F8BA769-F314-48CB-834A-950772843870}"/>
    <dgm:cxn modelId="{06CF803E-7561-4211-94AC-4D47FF0D397D}" type="presOf" srcId="{8CBD2EE3-D73E-4028-B00B-922F5684711B}" destId="{18812023-0E74-48B7-B97E-101292C0A48D}" srcOrd="0" destOrd="0" presId="urn:microsoft.com/office/officeart/2005/8/layout/venn3"/>
    <dgm:cxn modelId="{FECE6011-8373-4C60-83E8-9D127C71FE8B}" type="presOf" srcId="{36C59F37-AD9E-43CD-8775-BF9D89C9740D}" destId="{D837A5F0-BA79-4E4C-A0CA-EFAFA8B12855}" srcOrd="0" destOrd="0" presId="urn:microsoft.com/office/officeart/2005/8/layout/venn3"/>
    <dgm:cxn modelId="{3AE0BB48-43E5-4F9C-814F-112C7B157B77}" type="presOf" srcId="{EE2AF32F-9253-424B-AA3B-5F21A97FDDEB}" destId="{4C7F24DA-40AE-4BA1-99FD-A4208D7651DF}" srcOrd="0" destOrd="0" presId="urn:microsoft.com/office/officeart/2005/8/layout/venn3"/>
    <dgm:cxn modelId="{8801E4C1-D7CF-41AD-97D9-D6129CBE83C7}" type="presOf" srcId="{D96B581A-8275-4DBD-9CF8-2019008BFF0A}" destId="{37944EB5-2D2F-4052-9755-999965E4E947}" srcOrd="0" destOrd="0" presId="urn:microsoft.com/office/officeart/2005/8/layout/venn3"/>
    <dgm:cxn modelId="{F84E9445-D167-436A-8C91-20B0593114FD}" srcId="{EE2AF32F-9253-424B-AA3B-5F21A97FDDEB}" destId="{36C59F37-AD9E-43CD-8775-BF9D89C9740D}" srcOrd="0" destOrd="0" parTransId="{7D4A6B1B-2250-45DD-8602-12476362A1EA}" sibTransId="{0007E9FE-B300-4185-AAEB-25C0ACE30EC4}"/>
    <dgm:cxn modelId="{D79903E3-4078-4A99-B703-8A86981E0C6E}" type="presParOf" srcId="{4C7F24DA-40AE-4BA1-99FD-A4208D7651DF}" destId="{D837A5F0-BA79-4E4C-A0CA-EFAFA8B12855}" srcOrd="0" destOrd="0" presId="urn:microsoft.com/office/officeart/2005/8/layout/venn3"/>
    <dgm:cxn modelId="{9A4B36B4-F033-4E23-8E8B-BA8E28C0BC07}" type="presParOf" srcId="{4C7F24DA-40AE-4BA1-99FD-A4208D7651DF}" destId="{95F8BD5F-674A-4152-A06A-271A3E46EA45}" srcOrd="1" destOrd="0" presId="urn:microsoft.com/office/officeart/2005/8/layout/venn3"/>
    <dgm:cxn modelId="{B7AB4001-7366-40F8-806B-E062F2C17D78}" type="presParOf" srcId="{4C7F24DA-40AE-4BA1-99FD-A4208D7651DF}" destId="{37944EB5-2D2F-4052-9755-999965E4E947}" srcOrd="2" destOrd="0" presId="urn:microsoft.com/office/officeart/2005/8/layout/venn3"/>
    <dgm:cxn modelId="{08DC971A-5634-40D7-B627-B443D6149A22}" type="presParOf" srcId="{4C7F24DA-40AE-4BA1-99FD-A4208D7651DF}" destId="{ADF34DEB-9F2F-445E-82BF-C411C8A2DBCC}" srcOrd="3" destOrd="0" presId="urn:microsoft.com/office/officeart/2005/8/layout/venn3"/>
    <dgm:cxn modelId="{84E3BDCD-B70D-426C-BB23-0C64442980DA}" type="presParOf" srcId="{4C7F24DA-40AE-4BA1-99FD-A4208D7651DF}" destId="{18812023-0E74-48B7-B97E-101292C0A48D}"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E2AF32F-9253-424B-AA3B-5F21A97FDDEB}"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en-US"/>
        </a:p>
      </dgm:t>
    </dgm:pt>
    <dgm:pt modelId="{36C59F37-AD9E-43CD-8775-BF9D89C9740D}">
      <dgm:prSet phldrT="[Text]"/>
      <dgm:spPr/>
      <dgm:t>
        <a:bodyPr/>
        <a:lstStyle/>
        <a:p>
          <a:r>
            <a:rPr lang="en-US" b="1" cap="none" spc="0" dirty="0">
              <a:ln w="22225">
                <a:solidFill>
                  <a:schemeClr val="accent2"/>
                </a:solidFill>
                <a:prstDash val="solid"/>
              </a:ln>
              <a:solidFill>
                <a:schemeClr val="accent2">
                  <a:lumMod val="40000"/>
                  <a:lumOff val="60000"/>
                </a:schemeClr>
              </a:solidFill>
              <a:effectLst/>
            </a:rPr>
            <a:t>Don’t Sleep</a:t>
          </a:r>
        </a:p>
      </dgm:t>
    </dgm:pt>
    <dgm:pt modelId="{7D4A6B1B-2250-45DD-8602-12476362A1EA}" type="parTrans" cxnId="{F84E9445-D167-436A-8C91-20B0593114FD}">
      <dgm:prSet/>
      <dgm:spPr/>
      <dgm:t>
        <a:bodyPr/>
        <a:lstStyle/>
        <a:p>
          <a:endParaRPr lang="en-US"/>
        </a:p>
      </dgm:t>
    </dgm:pt>
    <dgm:pt modelId="{0007E9FE-B300-4185-AAEB-25C0ACE30EC4}" type="sibTrans" cxnId="{F84E9445-D167-436A-8C91-20B0593114FD}">
      <dgm:prSet/>
      <dgm:spPr/>
      <dgm:t>
        <a:bodyPr/>
        <a:lstStyle/>
        <a:p>
          <a:endParaRPr lang="en-US"/>
        </a:p>
      </dgm:t>
    </dgm:pt>
    <dgm:pt modelId="{D96B581A-8275-4DBD-9CF8-2019008BFF0A}">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Don’t Blend In</a:t>
          </a:r>
        </a:p>
      </dgm:t>
    </dgm:pt>
    <dgm:pt modelId="{3C05BF39-CCDB-4F75-B0F5-6167821147D7}" type="parTrans" cxnId="{0F104571-8E73-4314-A6DC-B0DB2FB74BB7}">
      <dgm:prSet/>
      <dgm:spPr/>
      <dgm:t>
        <a:bodyPr/>
        <a:lstStyle/>
        <a:p>
          <a:endParaRPr lang="en-US"/>
        </a:p>
      </dgm:t>
    </dgm:pt>
    <dgm:pt modelId="{8F8BA769-F314-48CB-834A-950772843870}" type="sibTrans" cxnId="{0F104571-8E73-4314-A6DC-B0DB2FB74BB7}">
      <dgm:prSet/>
      <dgm:spPr/>
      <dgm:t>
        <a:bodyPr/>
        <a:lstStyle/>
        <a:p>
          <a:endParaRPr lang="en-US"/>
        </a:p>
      </dgm:t>
    </dgm:pt>
    <dgm:pt modelId="{8CBD2EE3-D73E-4028-B00B-922F5684711B}">
      <dgm:prSet phldrT="[Text]">
        <dgm:style>
          <a:lnRef idx="2">
            <a:schemeClr val="accent6"/>
          </a:lnRef>
          <a:fillRef idx="1">
            <a:schemeClr val="lt1"/>
          </a:fillRef>
          <a:effectRef idx="0">
            <a:schemeClr val="accent6"/>
          </a:effectRef>
          <a:fontRef idx="minor">
            <a:schemeClr val="dk1"/>
          </a:fontRef>
        </dgm:style>
      </dgm:prSet>
      <dgm:spPr>
        <a:noFill/>
        <a:ln>
          <a:noFill/>
        </a:ln>
      </dgm:spPr>
      <dgm:t>
        <a:bodyPr/>
        <a:lstStyle/>
        <a:p>
          <a:r>
            <a:rPr lang="en-US" dirty="0">
              <a:noFill/>
            </a:rPr>
            <a:t>Fight for God’s Kingdom</a:t>
          </a:r>
        </a:p>
      </dgm:t>
    </dgm:pt>
    <dgm:pt modelId="{00F6D106-4728-43FC-802C-8E12D99A3F86}" type="parTrans" cxnId="{C03AD842-5207-4D7E-B63F-13B2BC45DD4C}">
      <dgm:prSet/>
      <dgm:spPr/>
      <dgm:t>
        <a:bodyPr/>
        <a:lstStyle/>
        <a:p>
          <a:endParaRPr lang="en-US"/>
        </a:p>
      </dgm:t>
    </dgm:pt>
    <dgm:pt modelId="{979FEE03-835D-4539-9724-272F05C4CED4}" type="sibTrans" cxnId="{C03AD842-5207-4D7E-B63F-13B2BC45DD4C}">
      <dgm:prSet/>
      <dgm:spPr/>
      <dgm:t>
        <a:bodyPr/>
        <a:lstStyle/>
        <a:p>
          <a:endParaRPr lang="en-US"/>
        </a:p>
      </dgm:t>
    </dgm:pt>
    <dgm:pt modelId="{4C7F24DA-40AE-4BA1-99FD-A4208D7651DF}" type="pres">
      <dgm:prSet presAssocID="{EE2AF32F-9253-424B-AA3B-5F21A97FDDEB}" presName="Name0" presStyleCnt="0">
        <dgm:presLayoutVars>
          <dgm:dir/>
          <dgm:resizeHandles val="exact"/>
        </dgm:presLayoutVars>
      </dgm:prSet>
      <dgm:spPr/>
    </dgm:pt>
    <dgm:pt modelId="{D837A5F0-BA79-4E4C-A0CA-EFAFA8B12855}" type="pres">
      <dgm:prSet presAssocID="{36C59F37-AD9E-43CD-8775-BF9D89C9740D}" presName="Name5" presStyleLbl="vennNode1" presStyleIdx="0" presStyleCnt="3">
        <dgm:presLayoutVars>
          <dgm:bulletEnabled val="1"/>
        </dgm:presLayoutVars>
      </dgm:prSet>
      <dgm:spPr/>
    </dgm:pt>
    <dgm:pt modelId="{95F8BD5F-674A-4152-A06A-271A3E46EA45}" type="pres">
      <dgm:prSet presAssocID="{0007E9FE-B300-4185-AAEB-25C0ACE30EC4}" presName="space" presStyleCnt="0"/>
      <dgm:spPr/>
    </dgm:pt>
    <dgm:pt modelId="{37944EB5-2D2F-4052-9755-999965E4E947}" type="pres">
      <dgm:prSet presAssocID="{D96B581A-8275-4DBD-9CF8-2019008BFF0A}" presName="Name5" presStyleLbl="vennNode1" presStyleIdx="1" presStyleCnt="3">
        <dgm:presLayoutVars>
          <dgm:bulletEnabled val="1"/>
        </dgm:presLayoutVars>
      </dgm:prSet>
      <dgm:spPr/>
    </dgm:pt>
    <dgm:pt modelId="{ADF34DEB-9F2F-445E-82BF-C411C8A2DBCC}" type="pres">
      <dgm:prSet presAssocID="{8F8BA769-F314-48CB-834A-950772843870}" presName="space" presStyleCnt="0"/>
      <dgm:spPr/>
    </dgm:pt>
    <dgm:pt modelId="{18812023-0E74-48B7-B97E-101292C0A48D}" type="pres">
      <dgm:prSet presAssocID="{8CBD2EE3-D73E-4028-B00B-922F5684711B}" presName="Name5" presStyleLbl="vennNode1" presStyleIdx="2" presStyleCnt="3">
        <dgm:presLayoutVars>
          <dgm:bulletEnabled val="1"/>
        </dgm:presLayoutVars>
      </dgm:prSet>
      <dgm:spPr/>
    </dgm:pt>
  </dgm:ptLst>
  <dgm:cxnLst>
    <dgm:cxn modelId="{06CF803E-7561-4211-94AC-4D47FF0D397D}" type="presOf" srcId="{8CBD2EE3-D73E-4028-B00B-922F5684711B}" destId="{18812023-0E74-48B7-B97E-101292C0A48D}" srcOrd="0" destOrd="0" presId="urn:microsoft.com/office/officeart/2005/8/layout/venn3"/>
    <dgm:cxn modelId="{F84E9445-D167-436A-8C91-20B0593114FD}" srcId="{EE2AF32F-9253-424B-AA3B-5F21A97FDDEB}" destId="{36C59F37-AD9E-43CD-8775-BF9D89C9740D}" srcOrd="0" destOrd="0" parTransId="{7D4A6B1B-2250-45DD-8602-12476362A1EA}" sibTransId="{0007E9FE-B300-4185-AAEB-25C0ACE30EC4}"/>
    <dgm:cxn modelId="{0F104571-8E73-4314-A6DC-B0DB2FB74BB7}" srcId="{EE2AF32F-9253-424B-AA3B-5F21A97FDDEB}" destId="{D96B581A-8275-4DBD-9CF8-2019008BFF0A}" srcOrd="1" destOrd="0" parTransId="{3C05BF39-CCDB-4F75-B0F5-6167821147D7}" sibTransId="{8F8BA769-F314-48CB-834A-950772843870}"/>
    <dgm:cxn modelId="{FECE6011-8373-4C60-83E8-9D127C71FE8B}" type="presOf" srcId="{36C59F37-AD9E-43CD-8775-BF9D89C9740D}" destId="{D837A5F0-BA79-4E4C-A0CA-EFAFA8B12855}" srcOrd="0" destOrd="0" presId="urn:microsoft.com/office/officeart/2005/8/layout/venn3"/>
    <dgm:cxn modelId="{3AE0BB48-43E5-4F9C-814F-112C7B157B77}" type="presOf" srcId="{EE2AF32F-9253-424B-AA3B-5F21A97FDDEB}" destId="{4C7F24DA-40AE-4BA1-99FD-A4208D7651DF}" srcOrd="0" destOrd="0" presId="urn:microsoft.com/office/officeart/2005/8/layout/venn3"/>
    <dgm:cxn modelId="{8801E4C1-D7CF-41AD-97D9-D6129CBE83C7}" type="presOf" srcId="{D96B581A-8275-4DBD-9CF8-2019008BFF0A}" destId="{37944EB5-2D2F-4052-9755-999965E4E947}" srcOrd="0" destOrd="0" presId="urn:microsoft.com/office/officeart/2005/8/layout/venn3"/>
    <dgm:cxn modelId="{C03AD842-5207-4D7E-B63F-13B2BC45DD4C}" srcId="{EE2AF32F-9253-424B-AA3B-5F21A97FDDEB}" destId="{8CBD2EE3-D73E-4028-B00B-922F5684711B}" srcOrd="2" destOrd="0" parTransId="{00F6D106-4728-43FC-802C-8E12D99A3F86}" sibTransId="{979FEE03-835D-4539-9724-272F05C4CED4}"/>
    <dgm:cxn modelId="{D79903E3-4078-4A99-B703-8A86981E0C6E}" type="presParOf" srcId="{4C7F24DA-40AE-4BA1-99FD-A4208D7651DF}" destId="{D837A5F0-BA79-4E4C-A0CA-EFAFA8B12855}" srcOrd="0" destOrd="0" presId="urn:microsoft.com/office/officeart/2005/8/layout/venn3"/>
    <dgm:cxn modelId="{9A4B36B4-F033-4E23-8E8B-BA8E28C0BC07}" type="presParOf" srcId="{4C7F24DA-40AE-4BA1-99FD-A4208D7651DF}" destId="{95F8BD5F-674A-4152-A06A-271A3E46EA45}" srcOrd="1" destOrd="0" presId="urn:microsoft.com/office/officeart/2005/8/layout/venn3"/>
    <dgm:cxn modelId="{B7AB4001-7366-40F8-806B-E062F2C17D78}" type="presParOf" srcId="{4C7F24DA-40AE-4BA1-99FD-A4208D7651DF}" destId="{37944EB5-2D2F-4052-9755-999965E4E947}" srcOrd="2" destOrd="0" presId="urn:microsoft.com/office/officeart/2005/8/layout/venn3"/>
    <dgm:cxn modelId="{08DC971A-5634-40D7-B627-B443D6149A22}" type="presParOf" srcId="{4C7F24DA-40AE-4BA1-99FD-A4208D7651DF}" destId="{ADF34DEB-9F2F-445E-82BF-C411C8A2DBCC}" srcOrd="3" destOrd="0" presId="urn:microsoft.com/office/officeart/2005/8/layout/venn3"/>
    <dgm:cxn modelId="{84E3BDCD-B70D-426C-BB23-0C64442980DA}" type="presParOf" srcId="{4C7F24DA-40AE-4BA1-99FD-A4208D7651DF}" destId="{18812023-0E74-48B7-B97E-101292C0A48D}"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E2AF32F-9253-424B-AA3B-5F21A97FDDEB}"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en-US"/>
        </a:p>
      </dgm:t>
    </dgm:pt>
    <dgm:pt modelId="{36C59F37-AD9E-43CD-8775-BF9D89C9740D}">
      <dgm:prSet phldrT="[Text]"/>
      <dgm:spPr/>
      <dgm:t>
        <a:bodyPr/>
        <a:lstStyle/>
        <a:p>
          <a:r>
            <a:rPr lang="en-US" b="1" cap="none" spc="0" dirty="0">
              <a:ln w="22225">
                <a:solidFill>
                  <a:schemeClr val="accent2"/>
                </a:solidFill>
                <a:prstDash val="solid"/>
              </a:ln>
              <a:solidFill>
                <a:schemeClr val="accent2">
                  <a:lumMod val="40000"/>
                  <a:lumOff val="60000"/>
                </a:schemeClr>
              </a:solidFill>
              <a:effectLst/>
            </a:rPr>
            <a:t>Don’t Sleep</a:t>
          </a:r>
        </a:p>
      </dgm:t>
    </dgm:pt>
    <dgm:pt modelId="{7D4A6B1B-2250-45DD-8602-12476362A1EA}" type="parTrans" cxnId="{F84E9445-D167-436A-8C91-20B0593114FD}">
      <dgm:prSet/>
      <dgm:spPr/>
      <dgm:t>
        <a:bodyPr/>
        <a:lstStyle/>
        <a:p>
          <a:endParaRPr lang="en-US"/>
        </a:p>
      </dgm:t>
    </dgm:pt>
    <dgm:pt modelId="{0007E9FE-B300-4185-AAEB-25C0ACE30EC4}" type="sibTrans" cxnId="{F84E9445-D167-436A-8C91-20B0593114FD}">
      <dgm:prSet/>
      <dgm:spPr/>
      <dgm:t>
        <a:bodyPr/>
        <a:lstStyle/>
        <a:p>
          <a:endParaRPr lang="en-US"/>
        </a:p>
      </dgm:t>
    </dgm:pt>
    <dgm:pt modelId="{D96B581A-8275-4DBD-9CF8-2019008BFF0A}">
      <dgm:prSet phldrT="[Text]"/>
      <dgm:spPr/>
      <dgm:t>
        <a:bodyPr/>
        <a:lstStyle/>
        <a:p>
          <a:r>
            <a:rPr lang="en-US" b="1" cap="none" spc="0" dirty="0">
              <a:ln w="22225">
                <a:solidFill>
                  <a:schemeClr val="accent2"/>
                </a:solidFill>
                <a:prstDash val="solid"/>
              </a:ln>
              <a:solidFill>
                <a:schemeClr val="accent2">
                  <a:lumMod val="40000"/>
                  <a:lumOff val="60000"/>
                </a:schemeClr>
              </a:solidFill>
              <a:effectLst/>
            </a:rPr>
            <a:t>Don’t Blend In</a:t>
          </a:r>
        </a:p>
      </dgm:t>
    </dgm:pt>
    <dgm:pt modelId="{3C05BF39-CCDB-4F75-B0F5-6167821147D7}" type="parTrans" cxnId="{0F104571-8E73-4314-A6DC-B0DB2FB74BB7}">
      <dgm:prSet/>
      <dgm:spPr/>
      <dgm:t>
        <a:bodyPr/>
        <a:lstStyle/>
        <a:p>
          <a:endParaRPr lang="en-US"/>
        </a:p>
      </dgm:t>
    </dgm:pt>
    <dgm:pt modelId="{8F8BA769-F314-48CB-834A-950772843870}" type="sibTrans" cxnId="{0F104571-8E73-4314-A6DC-B0DB2FB74BB7}">
      <dgm:prSet/>
      <dgm:spPr/>
      <dgm:t>
        <a:bodyPr/>
        <a:lstStyle/>
        <a:p>
          <a:endParaRPr lang="en-US"/>
        </a:p>
      </dgm:t>
    </dgm:pt>
    <dgm:pt modelId="{8CBD2EE3-D73E-4028-B00B-922F5684711B}">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Fight!</a:t>
          </a:r>
        </a:p>
      </dgm:t>
    </dgm:pt>
    <dgm:pt modelId="{00F6D106-4728-43FC-802C-8E12D99A3F86}" type="parTrans" cxnId="{C03AD842-5207-4D7E-B63F-13B2BC45DD4C}">
      <dgm:prSet/>
      <dgm:spPr/>
      <dgm:t>
        <a:bodyPr/>
        <a:lstStyle/>
        <a:p>
          <a:endParaRPr lang="en-US"/>
        </a:p>
      </dgm:t>
    </dgm:pt>
    <dgm:pt modelId="{979FEE03-835D-4539-9724-272F05C4CED4}" type="sibTrans" cxnId="{C03AD842-5207-4D7E-B63F-13B2BC45DD4C}">
      <dgm:prSet/>
      <dgm:spPr/>
      <dgm:t>
        <a:bodyPr/>
        <a:lstStyle/>
        <a:p>
          <a:endParaRPr lang="en-US"/>
        </a:p>
      </dgm:t>
    </dgm:pt>
    <dgm:pt modelId="{4C7F24DA-40AE-4BA1-99FD-A4208D7651DF}" type="pres">
      <dgm:prSet presAssocID="{EE2AF32F-9253-424B-AA3B-5F21A97FDDEB}" presName="Name0" presStyleCnt="0">
        <dgm:presLayoutVars>
          <dgm:dir/>
          <dgm:resizeHandles val="exact"/>
        </dgm:presLayoutVars>
      </dgm:prSet>
      <dgm:spPr/>
    </dgm:pt>
    <dgm:pt modelId="{D837A5F0-BA79-4E4C-A0CA-EFAFA8B12855}" type="pres">
      <dgm:prSet presAssocID="{36C59F37-AD9E-43CD-8775-BF9D89C9740D}" presName="Name5" presStyleLbl="vennNode1" presStyleIdx="0" presStyleCnt="3">
        <dgm:presLayoutVars>
          <dgm:bulletEnabled val="1"/>
        </dgm:presLayoutVars>
      </dgm:prSet>
      <dgm:spPr/>
    </dgm:pt>
    <dgm:pt modelId="{95F8BD5F-674A-4152-A06A-271A3E46EA45}" type="pres">
      <dgm:prSet presAssocID="{0007E9FE-B300-4185-AAEB-25C0ACE30EC4}" presName="space" presStyleCnt="0"/>
      <dgm:spPr/>
    </dgm:pt>
    <dgm:pt modelId="{37944EB5-2D2F-4052-9755-999965E4E947}" type="pres">
      <dgm:prSet presAssocID="{D96B581A-8275-4DBD-9CF8-2019008BFF0A}" presName="Name5" presStyleLbl="vennNode1" presStyleIdx="1" presStyleCnt="3">
        <dgm:presLayoutVars>
          <dgm:bulletEnabled val="1"/>
        </dgm:presLayoutVars>
      </dgm:prSet>
      <dgm:spPr/>
    </dgm:pt>
    <dgm:pt modelId="{ADF34DEB-9F2F-445E-82BF-C411C8A2DBCC}" type="pres">
      <dgm:prSet presAssocID="{8F8BA769-F314-48CB-834A-950772843870}" presName="space" presStyleCnt="0"/>
      <dgm:spPr/>
    </dgm:pt>
    <dgm:pt modelId="{18812023-0E74-48B7-B97E-101292C0A48D}" type="pres">
      <dgm:prSet presAssocID="{8CBD2EE3-D73E-4028-B00B-922F5684711B}" presName="Name5" presStyleLbl="vennNode1" presStyleIdx="2" presStyleCnt="3">
        <dgm:presLayoutVars>
          <dgm:bulletEnabled val="1"/>
        </dgm:presLayoutVars>
      </dgm:prSet>
      <dgm:spPr/>
    </dgm:pt>
  </dgm:ptLst>
  <dgm:cxnLst>
    <dgm:cxn modelId="{06CF803E-7561-4211-94AC-4D47FF0D397D}" type="presOf" srcId="{8CBD2EE3-D73E-4028-B00B-922F5684711B}" destId="{18812023-0E74-48B7-B97E-101292C0A48D}" srcOrd="0" destOrd="0" presId="urn:microsoft.com/office/officeart/2005/8/layout/venn3"/>
    <dgm:cxn modelId="{F84E9445-D167-436A-8C91-20B0593114FD}" srcId="{EE2AF32F-9253-424B-AA3B-5F21A97FDDEB}" destId="{36C59F37-AD9E-43CD-8775-BF9D89C9740D}" srcOrd="0" destOrd="0" parTransId="{7D4A6B1B-2250-45DD-8602-12476362A1EA}" sibTransId="{0007E9FE-B300-4185-AAEB-25C0ACE30EC4}"/>
    <dgm:cxn modelId="{0F104571-8E73-4314-A6DC-B0DB2FB74BB7}" srcId="{EE2AF32F-9253-424B-AA3B-5F21A97FDDEB}" destId="{D96B581A-8275-4DBD-9CF8-2019008BFF0A}" srcOrd="1" destOrd="0" parTransId="{3C05BF39-CCDB-4F75-B0F5-6167821147D7}" sibTransId="{8F8BA769-F314-48CB-834A-950772843870}"/>
    <dgm:cxn modelId="{FECE6011-8373-4C60-83E8-9D127C71FE8B}" type="presOf" srcId="{36C59F37-AD9E-43CD-8775-BF9D89C9740D}" destId="{D837A5F0-BA79-4E4C-A0CA-EFAFA8B12855}" srcOrd="0" destOrd="0" presId="urn:microsoft.com/office/officeart/2005/8/layout/venn3"/>
    <dgm:cxn modelId="{3AE0BB48-43E5-4F9C-814F-112C7B157B77}" type="presOf" srcId="{EE2AF32F-9253-424B-AA3B-5F21A97FDDEB}" destId="{4C7F24DA-40AE-4BA1-99FD-A4208D7651DF}" srcOrd="0" destOrd="0" presId="urn:microsoft.com/office/officeart/2005/8/layout/venn3"/>
    <dgm:cxn modelId="{8801E4C1-D7CF-41AD-97D9-D6129CBE83C7}" type="presOf" srcId="{D96B581A-8275-4DBD-9CF8-2019008BFF0A}" destId="{37944EB5-2D2F-4052-9755-999965E4E947}" srcOrd="0" destOrd="0" presId="urn:microsoft.com/office/officeart/2005/8/layout/venn3"/>
    <dgm:cxn modelId="{C03AD842-5207-4D7E-B63F-13B2BC45DD4C}" srcId="{EE2AF32F-9253-424B-AA3B-5F21A97FDDEB}" destId="{8CBD2EE3-D73E-4028-B00B-922F5684711B}" srcOrd="2" destOrd="0" parTransId="{00F6D106-4728-43FC-802C-8E12D99A3F86}" sibTransId="{979FEE03-835D-4539-9724-272F05C4CED4}"/>
    <dgm:cxn modelId="{D79903E3-4078-4A99-B703-8A86981E0C6E}" type="presParOf" srcId="{4C7F24DA-40AE-4BA1-99FD-A4208D7651DF}" destId="{D837A5F0-BA79-4E4C-A0CA-EFAFA8B12855}" srcOrd="0" destOrd="0" presId="urn:microsoft.com/office/officeart/2005/8/layout/venn3"/>
    <dgm:cxn modelId="{9A4B36B4-F033-4E23-8E8B-BA8E28C0BC07}" type="presParOf" srcId="{4C7F24DA-40AE-4BA1-99FD-A4208D7651DF}" destId="{95F8BD5F-674A-4152-A06A-271A3E46EA45}" srcOrd="1" destOrd="0" presId="urn:microsoft.com/office/officeart/2005/8/layout/venn3"/>
    <dgm:cxn modelId="{B7AB4001-7366-40F8-806B-E062F2C17D78}" type="presParOf" srcId="{4C7F24DA-40AE-4BA1-99FD-A4208D7651DF}" destId="{37944EB5-2D2F-4052-9755-999965E4E947}" srcOrd="2" destOrd="0" presId="urn:microsoft.com/office/officeart/2005/8/layout/venn3"/>
    <dgm:cxn modelId="{08DC971A-5634-40D7-B627-B443D6149A22}" type="presParOf" srcId="{4C7F24DA-40AE-4BA1-99FD-A4208D7651DF}" destId="{ADF34DEB-9F2F-445E-82BF-C411C8A2DBCC}" srcOrd="3" destOrd="0" presId="urn:microsoft.com/office/officeart/2005/8/layout/venn3"/>
    <dgm:cxn modelId="{84E3BDCD-B70D-426C-BB23-0C64442980DA}" type="presParOf" srcId="{4C7F24DA-40AE-4BA1-99FD-A4208D7651DF}" destId="{18812023-0E74-48B7-B97E-101292C0A48D}"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E2AF32F-9253-424B-AA3B-5F21A97FDDEB}"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en-US"/>
        </a:p>
      </dgm:t>
    </dgm:pt>
    <dgm:pt modelId="{36C59F37-AD9E-43CD-8775-BF9D89C9740D}">
      <dgm:prSet phldrT="[Text]"/>
      <dgm:spPr/>
      <dgm:t>
        <a:bodyPr/>
        <a:lstStyle/>
        <a:p>
          <a:r>
            <a:rPr lang="en-US" b="1" cap="none" spc="0" dirty="0">
              <a:ln w="22225">
                <a:solidFill>
                  <a:schemeClr val="accent2"/>
                </a:solidFill>
                <a:prstDash val="solid"/>
              </a:ln>
              <a:solidFill>
                <a:schemeClr val="accent2">
                  <a:lumMod val="40000"/>
                  <a:lumOff val="60000"/>
                </a:schemeClr>
              </a:solidFill>
              <a:effectLst/>
            </a:rPr>
            <a:t>Don’t Sleep</a:t>
          </a:r>
        </a:p>
      </dgm:t>
    </dgm:pt>
    <dgm:pt modelId="{7D4A6B1B-2250-45DD-8602-12476362A1EA}" type="parTrans" cxnId="{F84E9445-D167-436A-8C91-20B0593114FD}">
      <dgm:prSet/>
      <dgm:spPr/>
      <dgm:t>
        <a:bodyPr/>
        <a:lstStyle/>
        <a:p>
          <a:endParaRPr lang="en-US"/>
        </a:p>
      </dgm:t>
    </dgm:pt>
    <dgm:pt modelId="{0007E9FE-B300-4185-AAEB-25C0ACE30EC4}" type="sibTrans" cxnId="{F84E9445-D167-436A-8C91-20B0593114FD}">
      <dgm:prSet/>
      <dgm:spPr/>
      <dgm:t>
        <a:bodyPr/>
        <a:lstStyle/>
        <a:p>
          <a:endParaRPr lang="en-US"/>
        </a:p>
      </dgm:t>
    </dgm:pt>
    <dgm:pt modelId="{D96B581A-8275-4DBD-9CF8-2019008BFF0A}">
      <dgm:prSet phldrT="[Text]"/>
      <dgm:spPr/>
      <dgm:t>
        <a:bodyPr/>
        <a:lstStyle/>
        <a:p>
          <a:r>
            <a:rPr lang="en-US" b="1" cap="none" spc="0" dirty="0">
              <a:ln w="22225">
                <a:solidFill>
                  <a:schemeClr val="accent2"/>
                </a:solidFill>
                <a:prstDash val="solid"/>
              </a:ln>
              <a:solidFill>
                <a:schemeClr val="accent2">
                  <a:lumMod val="40000"/>
                  <a:lumOff val="60000"/>
                </a:schemeClr>
              </a:solidFill>
              <a:effectLst/>
            </a:rPr>
            <a:t>Don’t Blend In</a:t>
          </a:r>
        </a:p>
      </dgm:t>
    </dgm:pt>
    <dgm:pt modelId="{3C05BF39-CCDB-4F75-B0F5-6167821147D7}" type="parTrans" cxnId="{0F104571-8E73-4314-A6DC-B0DB2FB74BB7}">
      <dgm:prSet/>
      <dgm:spPr/>
      <dgm:t>
        <a:bodyPr/>
        <a:lstStyle/>
        <a:p>
          <a:endParaRPr lang="en-US"/>
        </a:p>
      </dgm:t>
    </dgm:pt>
    <dgm:pt modelId="{8F8BA769-F314-48CB-834A-950772843870}" type="sibTrans" cxnId="{0F104571-8E73-4314-A6DC-B0DB2FB74BB7}">
      <dgm:prSet/>
      <dgm:spPr/>
      <dgm:t>
        <a:bodyPr/>
        <a:lstStyle/>
        <a:p>
          <a:endParaRPr lang="en-US"/>
        </a:p>
      </dgm:t>
    </dgm:pt>
    <dgm:pt modelId="{8CBD2EE3-D73E-4028-B00B-922F5684711B}">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Fight!</a:t>
          </a:r>
        </a:p>
      </dgm:t>
    </dgm:pt>
    <dgm:pt modelId="{00F6D106-4728-43FC-802C-8E12D99A3F86}" type="parTrans" cxnId="{C03AD842-5207-4D7E-B63F-13B2BC45DD4C}">
      <dgm:prSet/>
      <dgm:spPr/>
      <dgm:t>
        <a:bodyPr/>
        <a:lstStyle/>
        <a:p>
          <a:endParaRPr lang="en-US"/>
        </a:p>
      </dgm:t>
    </dgm:pt>
    <dgm:pt modelId="{979FEE03-835D-4539-9724-272F05C4CED4}" type="sibTrans" cxnId="{C03AD842-5207-4D7E-B63F-13B2BC45DD4C}">
      <dgm:prSet/>
      <dgm:spPr/>
      <dgm:t>
        <a:bodyPr/>
        <a:lstStyle/>
        <a:p>
          <a:endParaRPr lang="en-US"/>
        </a:p>
      </dgm:t>
    </dgm:pt>
    <dgm:pt modelId="{4C7F24DA-40AE-4BA1-99FD-A4208D7651DF}" type="pres">
      <dgm:prSet presAssocID="{EE2AF32F-9253-424B-AA3B-5F21A97FDDEB}" presName="Name0" presStyleCnt="0">
        <dgm:presLayoutVars>
          <dgm:dir/>
          <dgm:resizeHandles val="exact"/>
        </dgm:presLayoutVars>
      </dgm:prSet>
      <dgm:spPr/>
    </dgm:pt>
    <dgm:pt modelId="{D837A5F0-BA79-4E4C-A0CA-EFAFA8B12855}" type="pres">
      <dgm:prSet presAssocID="{36C59F37-AD9E-43CD-8775-BF9D89C9740D}" presName="Name5" presStyleLbl="vennNode1" presStyleIdx="0" presStyleCnt="3">
        <dgm:presLayoutVars>
          <dgm:bulletEnabled val="1"/>
        </dgm:presLayoutVars>
      </dgm:prSet>
      <dgm:spPr/>
    </dgm:pt>
    <dgm:pt modelId="{95F8BD5F-674A-4152-A06A-271A3E46EA45}" type="pres">
      <dgm:prSet presAssocID="{0007E9FE-B300-4185-AAEB-25C0ACE30EC4}" presName="space" presStyleCnt="0"/>
      <dgm:spPr/>
    </dgm:pt>
    <dgm:pt modelId="{37944EB5-2D2F-4052-9755-999965E4E947}" type="pres">
      <dgm:prSet presAssocID="{D96B581A-8275-4DBD-9CF8-2019008BFF0A}" presName="Name5" presStyleLbl="vennNode1" presStyleIdx="1" presStyleCnt="3">
        <dgm:presLayoutVars>
          <dgm:bulletEnabled val="1"/>
        </dgm:presLayoutVars>
      </dgm:prSet>
      <dgm:spPr/>
    </dgm:pt>
    <dgm:pt modelId="{ADF34DEB-9F2F-445E-82BF-C411C8A2DBCC}" type="pres">
      <dgm:prSet presAssocID="{8F8BA769-F314-48CB-834A-950772843870}" presName="space" presStyleCnt="0"/>
      <dgm:spPr/>
    </dgm:pt>
    <dgm:pt modelId="{18812023-0E74-48B7-B97E-101292C0A48D}" type="pres">
      <dgm:prSet presAssocID="{8CBD2EE3-D73E-4028-B00B-922F5684711B}" presName="Name5" presStyleLbl="vennNode1" presStyleIdx="2" presStyleCnt="3">
        <dgm:presLayoutVars>
          <dgm:bulletEnabled val="1"/>
        </dgm:presLayoutVars>
      </dgm:prSet>
      <dgm:spPr/>
    </dgm:pt>
  </dgm:ptLst>
  <dgm:cxnLst>
    <dgm:cxn modelId="{06CF803E-7561-4211-94AC-4D47FF0D397D}" type="presOf" srcId="{8CBD2EE3-D73E-4028-B00B-922F5684711B}" destId="{18812023-0E74-48B7-B97E-101292C0A48D}" srcOrd="0" destOrd="0" presId="urn:microsoft.com/office/officeart/2005/8/layout/venn3"/>
    <dgm:cxn modelId="{F84E9445-D167-436A-8C91-20B0593114FD}" srcId="{EE2AF32F-9253-424B-AA3B-5F21A97FDDEB}" destId="{36C59F37-AD9E-43CD-8775-BF9D89C9740D}" srcOrd="0" destOrd="0" parTransId="{7D4A6B1B-2250-45DD-8602-12476362A1EA}" sibTransId="{0007E9FE-B300-4185-AAEB-25C0ACE30EC4}"/>
    <dgm:cxn modelId="{0F104571-8E73-4314-A6DC-B0DB2FB74BB7}" srcId="{EE2AF32F-9253-424B-AA3B-5F21A97FDDEB}" destId="{D96B581A-8275-4DBD-9CF8-2019008BFF0A}" srcOrd="1" destOrd="0" parTransId="{3C05BF39-CCDB-4F75-B0F5-6167821147D7}" sibTransId="{8F8BA769-F314-48CB-834A-950772843870}"/>
    <dgm:cxn modelId="{FECE6011-8373-4C60-83E8-9D127C71FE8B}" type="presOf" srcId="{36C59F37-AD9E-43CD-8775-BF9D89C9740D}" destId="{D837A5F0-BA79-4E4C-A0CA-EFAFA8B12855}" srcOrd="0" destOrd="0" presId="urn:microsoft.com/office/officeart/2005/8/layout/venn3"/>
    <dgm:cxn modelId="{3AE0BB48-43E5-4F9C-814F-112C7B157B77}" type="presOf" srcId="{EE2AF32F-9253-424B-AA3B-5F21A97FDDEB}" destId="{4C7F24DA-40AE-4BA1-99FD-A4208D7651DF}" srcOrd="0" destOrd="0" presId="urn:microsoft.com/office/officeart/2005/8/layout/venn3"/>
    <dgm:cxn modelId="{8801E4C1-D7CF-41AD-97D9-D6129CBE83C7}" type="presOf" srcId="{D96B581A-8275-4DBD-9CF8-2019008BFF0A}" destId="{37944EB5-2D2F-4052-9755-999965E4E947}" srcOrd="0" destOrd="0" presId="urn:microsoft.com/office/officeart/2005/8/layout/venn3"/>
    <dgm:cxn modelId="{C03AD842-5207-4D7E-B63F-13B2BC45DD4C}" srcId="{EE2AF32F-9253-424B-AA3B-5F21A97FDDEB}" destId="{8CBD2EE3-D73E-4028-B00B-922F5684711B}" srcOrd="2" destOrd="0" parTransId="{00F6D106-4728-43FC-802C-8E12D99A3F86}" sibTransId="{979FEE03-835D-4539-9724-272F05C4CED4}"/>
    <dgm:cxn modelId="{D79903E3-4078-4A99-B703-8A86981E0C6E}" type="presParOf" srcId="{4C7F24DA-40AE-4BA1-99FD-A4208D7651DF}" destId="{D837A5F0-BA79-4E4C-A0CA-EFAFA8B12855}" srcOrd="0" destOrd="0" presId="urn:microsoft.com/office/officeart/2005/8/layout/venn3"/>
    <dgm:cxn modelId="{9A4B36B4-F033-4E23-8E8B-BA8E28C0BC07}" type="presParOf" srcId="{4C7F24DA-40AE-4BA1-99FD-A4208D7651DF}" destId="{95F8BD5F-674A-4152-A06A-271A3E46EA45}" srcOrd="1" destOrd="0" presId="urn:microsoft.com/office/officeart/2005/8/layout/venn3"/>
    <dgm:cxn modelId="{B7AB4001-7366-40F8-806B-E062F2C17D78}" type="presParOf" srcId="{4C7F24DA-40AE-4BA1-99FD-A4208D7651DF}" destId="{37944EB5-2D2F-4052-9755-999965E4E947}" srcOrd="2" destOrd="0" presId="urn:microsoft.com/office/officeart/2005/8/layout/venn3"/>
    <dgm:cxn modelId="{08DC971A-5634-40D7-B627-B443D6149A22}" type="presParOf" srcId="{4C7F24DA-40AE-4BA1-99FD-A4208D7651DF}" destId="{ADF34DEB-9F2F-445E-82BF-C411C8A2DBCC}" srcOrd="3" destOrd="0" presId="urn:microsoft.com/office/officeart/2005/8/layout/venn3"/>
    <dgm:cxn modelId="{84E3BDCD-B70D-426C-BB23-0C64442980DA}" type="presParOf" srcId="{4C7F24DA-40AE-4BA1-99FD-A4208D7651DF}" destId="{18812023-0E74-48B7-B97E-101292C0A48D}"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CA8BC46-953D-4985-896B-DB981DCD5A7A}" type="doc">
      <dgm:prSet loTypeId="urn:microsoft.com/office/officeart/2005/8/layout/vList3" loCatId="list" qsTypeId="urn:microsoft.com/office/officeart/2005/8/quickstyle/simple1" qsCatId="simple" csTypeId="urn:microsoft.com/office/officeart/2005/8/colors/accent2_2" csCatId="accent2" phldr="1"/>
      <dgm:spPr/>
      <dgm:t>
        <a:bodyPr/>
        <a:lstStyle/>
        <a:p>
          <a:endParaRPr lang="en-US"/>
        </a:p>
      </dgm:t>
    </dgm:pt>
    <dgm:pt modelId="{B48066FA-5251-47C6-B424-D875D91F3D5A}">
      <dgm:prSet/>
      <dgm:spPr/>
      <dgm:t>
        <a:bodyPr/>
        <a:lstStyle/>
        <a:p>
          <a:pPr rtl="0"/>
          <a:r>
            <a:rPr lang="en-US" dirty="0"/>
            <a:t>Rules the Course of History</a:t>
          </a:r>
        </a:p>
      </dgm:t>
    </dgm:pt>
    <dgm:pt modelId="{47E248C1-4AE1-44D6-9F31-C1D71366364E}" type="parTrans" cxnId="{D4782768-6E8A-4129-83B0-E36069BA93B5}">
      <dgm:prSet/>
      <dgm:spPr/>
      <dgm:t>
        <a:bodyPr/>
        <a:lstStyle/>
        <a:p>
          <a:endParaRPr lang="en-US"/>
        </a:p>
      </dgm:t>
    </dgm:pt>
    <dgm:pt modelId="{30218C97-8167-450E-B650-E624603701F0}" type="sibTrans" cxnId="{D4782768-6E8A-4129-83B0-E36069BA93B5}">
      <dgm:prSet/>
      <dgm:spPr/>
      <dgm:t>
        <a:bodyPr/>
        <a:lstStyle/>
        <a:p>
          <a:endParaRPr lang="en-US"/>
        </a:p>
      </dgm:t>
    </dgm:pt>
    <dgm:pt modelId="{70A3E3E3-A6BA-4C0C-A6E7-130930D943C9}">
      <dgm:prSet/>
      <dgm:spPr>
        <a:noFill/>
        <a:ln>
          <a:noFill/>
        </a:ln>
      </dgm:spPr>
      <dgm:t>
        <a:bodyPr/>
        <a:lstStyle/>
        <a:p>
          <a:pPr rtl="0"/>
          <a:r>
            <a:rPr lang="en-US" dirty="0">
              <a:noFill/>
            </a:rPr>
            <a:t>The Only Worthy Ruler  in History</a:t>
          </a:r>
        </a:p>
      </dgm:t>
    </dgm:pt>
    <dgm:pt modelId="{554767D4-E595-4A63-A212-DDF057E73526}" type="parTrans" cxnId="{E703AB78-A65B-450D-9442-D2AFD43FC139}">
      <dgm:prSet/>
      <dgm:spPr/>
      <dgm:t>
        <a:bodyPr/>
        <a:lstStyle/>
        <a:p>
          <a:endParaRPr lang="en-US"/>
        </a:p>
      </dgm:t>
    </dgm:pt>
    <dgm:pt modelId="{89EEB6FB-50D1-47F9-AEBE-3E6CA88DC0AB}" type="sibTrans" cxnId="{E703AB78-A65B-450D-9442-D2AFD43FC139}">
      <dgm:prSet/>
      <dgm:spPr/>
      <dgm:t>
        <a:bodyPr/>
        <a:lstStyle/>
        <a:p>
          <a:endParaRPr lang="en-US"/>
        </a:p>
      </dgm:t>
    </dgm:pt>
    <dgm:pt modelId="{A832BDCE-B74F-411F-8A4E-2454C39E6E4C}">
      <dgm:prSet/>
      <dgm:spPr>
        <a:noFill/>
        <a:ln>
          <a:noFill/>
        </a:ln>
      </dgm:spPr>
      <dgm:t>
        <a:bodyPr/>
        <a:lstStyle/>
        <a:p>
          <a:pPr rtl="0"/>
          <a:r>
            <a:rPr lang="en-US" dirty="0">
              <a:noFill/>
            </a:rPr>
            <a:t>Rules </a:t>
          </a:r>
          <a:r>
            <a:rPr lang="en-US" i="1" dirty="0">
              <a:noFill/>
            </a:rPr>
            <a:t>Beyond</a:t>
          </a:r>
          <a:r>
            <a:rPr lang="en-US" dirty="0">
              <a:noFill/>
            </a:rPr>
            <a:t> Our Tragic History</a:t>
          </a:r>
        </a:p>
      </dgm:t>
    </dgm:pt>
    <dgm:pt modelId="{3A09EB5F-F7C7-445A-ABF4-F587EF88D9C5}" type="parTrans" cxnId="{26A1CCCA-0BA0-4B95-983D-50439063B463}">
      <dgm:prSet/>
      <dgm:spPr/>
      <dgm:t>
        <a:bodyPr/>
        <a:lstStyle/>
        <a:p>
          <a:endParaRPr lang="en-US"/>
        </a:p>
      </dgm:t>
    </dgm:pt>
    <dgm:pt modelId="{57E485F2-FA9D-419E-AEA9-E98F00CFB3D0}" type="sibTrans" cxnId="{26A1CCCA-0BA0-4B95-983D-50439063B463}">
      <dgm:prSet/>
      <dgm:spPr/>
      <dgm:t>
        <a:bodyPr/>
        <a:lstStyle/>
        <a:p>
          <a:endParaRPr lang="en-US"/>
        </a:p>
      </dgm:t>
    </dgm:pt>
    <dgm:pt modelId="{F424123C-6A15-40BB-B2DC-E216D935CF86}" type="pres">
      <dgm:prSet presAssocID="{2CA8BC46-953D-4985-896B-DB981DCD5A7A}" presName="linearFlow" presStyleCnt="0">
        <dgm:presLayoutVars>
          <dgm:dir/>
          <dgm:resizeHandles val="exact"/>
        </dgm:presLayoutVars>
      </dgm:prSet>
      <dgm:spPr/>
    </dgm:pt>
    <dgm:pt modelId="{0A96432C-FEB4-41D2-AA5A-46E4A728896E}" type="pres">
      <dgm:prSet presAssocID="{B48066FA-5251-47C6-B424-D875D91F3D5A}" presName="composite" presStyleCnt="0"/>
      <dgm:spPr/>
    </dgm:pt>
    <dgm:pt modelId="{167E53B4-6E0E-44C4-BEB4-3589DFA094FF}" type="pres">
      <dgm:prSet presAssocID="{B48066FA-5251-47C6-B424-D875D91F3D5A}" presName="imgShp" presStyleLbl="fgImgPlace1" presStyleIdx="0" presStyleCnt="3"/>
      <dgm:spPr>
        <a:blipFill rotWithShape="1">
          <a:blip xmlns:r="http://schemas.openxmlformats.org/officeDocument/2006/relationships" r:embed="rId1">
            <a:duotone>
              <a:schemeClr val="accent2">
                <a:shade val="45000"/>
                <a:satMod val="135000"/>
              </a:schemeClr>
              <a:prstClr val="white"/>
            </a:duotone>
          </a:blip>
          <a:stretch>
            <a:fillRect/>
          </a:stretch>
        </a:blipFill>
      </dgm:spPr>
    </dgm:pt>
    <dgm:pt modelId="{74F005E7-7252-4959-9570-63ECA3084259}" type="pres">
      <dgm:prSet presAssocID="{B48066FA-5251-47C6-B424-D875D91F3D5A}" presName="txShp" presStyleLbl="node1" presStyleIdx="0" presStyleCnt="3">
        <dgm:presLayoutVars>
          <dgm:bulletEnabled val="1"/>
        </dgm:presLayoutVars>
      </dgm:prSet>
      <dgm:spPr/>
    </dgm:pt>
    <dgm:pt modelId="{B2EE4F77-4127-43EE-AE7E-F8A3382106B1}" type="pres">
      <dgm:prSet presAssocID="{30218C97-8167-450E-B650-E624603701F0}" presName="spacing" presStyleCnt="0"/>
      <dgm:spPr/>
    </dgm:pt>
    <dgm:pt modelId="{FC517EB8-FCA6-4CA9-A70E-2FBA7A524F02}" type="pres">
      <dgm:prSet presAssocID="{70A3E3E3-A6BA-4C0C-A6E7-130930D943C9}" presName="composite" presStyleCnt="0"/>
      <dgm:spPr/>
    </dgm:pt>
    <dgm:pt modelId="{B00FE66A-AA0A-4C18-94A3-273E2B05BFD5}" type="pres">
      <dgm:prSet presAssocID="{70A3E3E3-A6BA-4C0C-A6E7-130930D943C9}" presName="imgShp" presStyleLbl="fgImgPlace1" presStyleIdx="1" presStyleCnt="3"/>
      <dgm:spPr>
        <a:noFill/>
        <a:ln>
          <a:noFill/>
        </a:ln>
      </dgm:spPr>
    </dgm:pt>
    <dgm:pt modelId="{BD816404-5D76-4D90-BA00-65B94F9AA8B0}" type="pres">
      <dgm:prSet presAssocID="{70A3E3E3-A6BA-4C0C-A6E7-130930D943C9}" presName="txShp" presStyleLbl="node1" presStyleIdx="1" presStyleCnt="3">
        <dgm:presLayoutVars>
          <dgm:bulletEnabled val="1"/>
        </dgm:presLayoutVars>
      </dgm:prSet>
      <dgm:spPr/>
    </dgm:pt>
    <dgm:pt modelId="{23541B8F-33C6-4023-B534-078678DE36F7}" type="pres">
      <dgm:prSet presAssocID="{89EEB6FB-50D1-47F9-AEBE-3E6CA88DC0AB}" presName="spacing" presStyleCnt="0"/>
      <dgm:spPr/>
    </dgm:pt>
    <dgm:pt modelId="{2FA255AB-2710-49B3-B0F2-7670530D174E}" type="pres">
      <dgm:prSet presAssocID="{A832BDCE-B74F-411F-8A4E-2454C39E6E4C}" presName="composite" presStyleCnt="0"/>
      <dgm:spPr/>
    </dgm:pt>
    <dgm:pt modelId="{C6A414F9-9A2D-4CD0-A091-6575FE5A793C}" type="pres">
      <dgm:prSet presAssocID="{A832BDCE-B74F-411F-8A4E-2454C39E6E4C}" presName="imgShp" presStyleLbl="fgImgPlace1" presStyleIdx="2" presStyleCnt="3"/>
      <dgm:spPr>
        <a:noFill/>
        <a:ln>
          <a:noFill/>
        </a:ln>
      </dgm:spPr>
    </dgm:pt>
    <dgm:pt modelId="{8B2F5BF1-D2A0-49AD-B958-583DAA6B3D51}" type="pres">
      <dgm:prSet presAssocID="{A832BDCE-B74F-411F-8A4E-2454C39E6E4C}" presName="txShp" presStyleLbl="node1" presStyleIdx="2" presStyleCnt="3">
        <dgm:presLayoutVars>
          <dgm:bulletEnabled val="1"/>
        </dgm:presLayoutVars>
      </dgm:prSet>
      <dgm:spPr/>
    </dgm:pt>
  </dgm:ptLst>
  <dgm:cxnLst>
    <dgm:cxn modelId="{6A2BEBE0-CAE0-4430-9C37-9D46CB35706F}" type="presOf" srcId="{2CA8BC46-953D-4985-896B-DB981DCD5A7A}" destId="{F424123C-6A15-40BB-B2DC-E216D935CF86}" srcOrd="0" destOrd="0" presId="urn:microsoft.com/office/officeart/2005/8/layout/vList3"/>
    <dgm:cxn modelId="{3F153F8B-0676-407F-B735-A5890B7885D0}" type="presOf" srcId="{B48066FA-5251-47C6-B424-D875D91F3D5A}" destId="{74F005E7-7252-4959-9570-63ECA3084259}" srcOrd="0" destOrd="0" presId="urn:microsoft.com/office/officeart/2005/8/layout/vList3"/>
    <dgm:cxn modelId="{D4782768-6E8A-4129-83B0-E36069BA93B5}" srcId="{2CA8BC46-953D-4985-896B-DB981DCD5A7A}" destId="{B48066FA-5251-47C6-B424-D875D91F3D5A}" srcOrd="0" destOrd="0" parTransId="{47E248C1-4AE1-44D6-9F31-C1D71366364E}" sibTransId="{30218C97-8167-450E-B650-E624603701F0}"/>
    <dgm:cxn modelId="{E703AB78-A65B-450D-9442-D2AFD43FC139}" srcId="{2CA8BC46-953D-4985-896B-DB981DCD5A7A}" destId="{70A3E3E3-A6BA-4C0C-A6E7-130930D943C9}" srcOrd="1" destOrd="0" parTransId="{554767D4-E595-4A63-A212-DDF057E73526}" sibTransId="{89EEB6FB-50D1-47F9-AEBE-3E6CA88DC0AB}"/>
    <dgm:cxn modelId="{FFF62D66-6A7B-46E9-BBD4-459D50368929}" type="presOf" srcId="{70A3E3E3-A6BA-4C0C-A6E7-130930D943C9}" destId="{BD816404-5D76-4D90-BA00-65B94F9AA8B0}" srcOrd="0" destOrd="0" presId="urn:microsoft.com/office/officeart/2005/8/layout/vList3"/>
    <dgm:cxn modelId="{26A1CCCA-0BA0-4B95-983D-50439063B463}" srcId="{2CA8BC46-953D-4985-896B-DB981DCD5A7A}" destId="{A832BDCE-B74F-411F-8A4E-2454C39E6E4C}" srcOrd="2" destOrd="0" parTransId="{3A09EB5F-F7C7-445A-ABF4-F587EF88D9C5}" sibTransId="{57E485F2-FA9D-419E-AEA9-E98F00CFB3D0}"/>
    <dgm:cxn modelId="{00310E3E-52EB-41FB-ABDA-12E8E9492590}" type="presOf" srcId="{A832BDCE-B74F-411F-8A4E-2454C39E6E4C}" destId="{8B2F5BF1-D2A0-49AD-B958-583DAA6B3D51}" srcOrd="0" destOrd="0" presId="urn:microsoft.com/office/officeart/2005/8/layout/vList3"/>
    <dgm:cxn modelId="{37F45DD1-8973-4FE5-AA00-74614644D9FA}" type="presParOf" srcId="{F424123C-6A15-40BB-B2DC-E216D935CF86}" destId="{0A96432C-FEB4-41D2-AA5A-46E4A728896E}" srcOrd="0" destOrd="0" presId="urn:microsoft.com/office/officeart/2005/8/layout/vList3"/>
    <dgm:cxn modelId="{D3A1E3C5-66BC-438A-B96C-73274A78726F}" type="presParOf" srcId="{0A96432C-FEB4-41D2-AA5A-46E4A728896E}" destId="{167E53B4-6E0E-44C4-BEB4-3589DFA094FF}" srcOrd="0" destOrd="0" presId="urn:microsoft.com/office/officeart/2005/8/layout/vList3"/>
    <dgm:cxn modelId="{F0641C81-9E8D-471C-A172-A7D6D22A08FC}" type="presParOf" srcId="{0A96432C-FEB4-41D2-AA5A-46E4A728896E}" destId="{74F005E7-7252-4959-9570-63ECA3084259}" srcOrd="1" destOrd="0" presId="urn:microsoft.com/office/officeart/2005/8/layout/vList3"/>
    <dgm:cxn modelId="{2BD4DC87-0F32-478B-9FDB-DD5A7639170D}" type="presParOf" srcId="{F424123C-6A15-40BB-B2DC-E216D935CF86}" destId="{B2EE4F77-4127-43EE-AE7E-F8A3382106B1}" srcOrd="1" destOrd="0" presId="urn:microsoft.com/office/officeart/2005/8/layout/vList3"/>
    <dgm:cxn modelId="{AE4A6C89-F91B-4005-AA4E-A6885BBFCED3}" type="presParOf" srcId="{F424123C-6A15-40BB-B2DC-E216D935CF86}" destId="{FC517EB8-FCA6-4CA9-A70E-2FBA7A524F02}" srcOrd="2" destOrd="0" presId="urn:microsoft.com/office/officeart/2005/8/layout/vList3"/>
    <dgm:cxn modelId="{3A5217C5-BC95-4BC1-88F9-CF63E3E3479D}" type="presParOf" srcId="{FC517EB8-FCA6-4CA9-A70E-2FBA7A524F02}" destId="{B00FE66A-AA0A-4C18-94A3-273E2B05BFD5}" srcOrd="0" destOrd="0" presId="urn:microsoft.com/office/officeart/2005/8/layout/vList3"/>
    <dgm:cxn modelId="{742007C9-F8EF-435D-9E40-3F5FF22638F1}" type="presParOf" srcId="{FC517EB8-FCA6-4CA9-A70E-2FBA7A524F02}" destId="{BD816404-5D76-4D90-BA00-65B94F9AA8B0}" srcOrd="1" destOrd="0" presId="urn:microsoft.com/office/officeart/2005/8/layout/vList3"/>
    <dgm:cxn modelId="{3A2A695F-7D16-4E33-8F75-CD3E65F9C80C}" type="presParOf" srcId="{F424123C-6A15-40BB-B2DC-E216D935CF86}" destId="{23541B8F-33C6-4023-B534-078678DE36F7}" srcOrd="3" destOrd="0" presId="urn:microsoft.com/office/officeart/2005/8/layout/vList3"/>
    <dgm:cxn modelId="{23622FE0-4550-4DF7-8012-2AD663458CD7}" type="presParOf" srcId="{F424123C-6A15-40BB-B2DC-E216D935CF86}" destId="{2FA255AB-2710-49B3-B0F2-7670530D174E}" srcOrd="4" destOrd="0" presId="urn:microsoft.com/office/officeart/2005/8/layout/vList3"/>
    <dgm:cxn modelId="{0F1F3194-C1DF-4726-850C-9D5EBCC2043E}" type="presParOf" srcId="{2FA255AB-2710-49B3-B0F2-7670530D174E}" destId="{C6A414F9-9A2D-4CD0-A091-6575FE5A793C}" srcOrd="0" destOrd="0" presId="urn:microsoft.com/office/officeart/2005/8/layout/vList3"/>
    <dgm:cxn modelId="{74A2DC9A-EB0A-4CBC-A2F0-010BE82A7BBE}" type="presParOf" srcId="{2FA255AB-2710-49B3-B0F2-7670530D174E}" destId="{8B2F5BF1-D2A0-49AD-B958-583DAA6B3D5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7330B5-F677-413D-8DBE-76A8A5CF1D61}" type="doc">
      <dgm:prSet loTypeId="urn:microsoft.com/office/officeart/2005/8/layout/radial3" loCatId="relationship" qsTypeId="urn:microsoft.com/office/officeart/2005/8/quickstyle/3d3" qsCatId="3D" csTypeId="urn:microsoft.com/office/officeart/2005/8/colors/accent1_2" csCatId="accent1" phldr="1"/>
      <dgm:spPr/>
      <dgm:t>
        <a:bodyPr/>
        <a:lstStyle/>
        <a:p>
          <a:endParaRPr lang="en-US"/>
        </a:p>
      </dgm:t>
    </dgm:pt>
    <dgm:pt modelId="{C3DD4B35-2E84-453B-974D-AE615B48281F}">
      <dgm:prSet/>
      <dgm:spPr/>
      <dgm:t>
        <a:bodyPr/>
        <a:lstStyle/>
        <a:p>
          <a:pPr rtl="0"/>
          <a:r>
            <a:rPr lang="en-US" b="1" cap="none" spc="0" dirty="0">
              <a:ln w="22225">
                <a:solidFill>
                  <a:schemeClr val="accent2"/>
                </a:solidFill>
                <a:prstDash val="solid"/>
              </a:ln>
              <a:solidFill>
                <a:schemeClr val="accent2">
                  <a:lumMod val="40000"/>
                  <a:lumOff val="60000"/>
                </a:schemeClr>
              </a:solidFill>
              <a:effectLst/>
            </a:rPr>
            <a:t>A Great Ruler</a:t>
          </a:r>
        </a:p>
      </dgm:t>
    </dgm:pt>
    <dgm:pt modelId="{C6A2A28C-3FDF-4847-9B29-3BDA5C2793F9}" type="parTrans" cxnId="{3F0DF338-C6CE-408C-93E3-76932E9BCC88}">
      <dgm:prSet/>
      <dgm:spPr/>
      <dgm:t>
        <a:bodyPr/>
        <a:lstStyle/>
        <a:p>
          <a:endParaRPr lang="en-US"/>
        </a:p>
      </dgm:t>
    </dgm:pt>
    <dgm:pt modelId="{40AB936C-8284-4437-AC97-E0E33127258F}" type="sibTrans" cxnId="{3F0DF338-C6CE-408C-93E3-76932E9BCC88}">
      <dgm:prSet/>
      <dgm:spPr/>
      <dgm:t>
        <a:bodyPr/>
        <a:lstStyle/>
        <a:p>
          <a:endParaRPr lang="en-US"/>
        </a:p>
      </dgm:t>
    </dgm:pt>
    <dgm:pt modelId="{FCCE32D5-FDCC-4A71-9B63-75A199C72FE3}">
      <dgm:prSet/>
      <dgm:spPr/>
      <dgm:t>
        <a:bodyPr/>
        <a:lstStyle/>
        <a:p>
          <a:pPr rtl="0"/>
          <a:r>
            <a:rPr lang="en-US" b="1" i="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Global</a:t>
          </a:r>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unity</a:t>
          </a:r>
        </a:p>
      </dgm:t>
    </dgm:pt>
    <dgm:pt modelId="{7333F17D-FBD1-46A5-9C21-995058447600}" type="parTrans" cxnId="{46DD77BE-EDD6-4AEF-84B1-762DBEF2368A}">
      <dgm:prSet/>
      <dgm:spPr/>
      <dgm:t>
        <a:bodyPr/>
        <a:lstStyle/>
        <a:p>
          <a:endParaRPr lang="en-US"/>
        </a:p>
      </dgm:t>
    </dgm:pt>
    <dgm:pt modelId="{0744E0C0-F5AF-485E-852F-2270BBD3D067}" type="sibTrans" cxnId="{46DD77BE-EDD6-4AEF-84B1-762DBEF2368A}">
      <dgm:prSet/>
      <dgm:spPr/>
      <dgm:t>
        <a:bodyPr/>
        <a:lstStyle/>
        <a:p>
          <a:endParaRPr lang="en-US"/>
        </a:p>
      </dgm:t>
    </dgm:pt>
    <dgm:pt modelId="{D8365688-5904-4FDF-91D8-92F3B23A0F04}">
      <dgm:prSet/>
      <dgm:spPr/>
      <dgm:t>
        <a:bodyPr/>
        <a:lstStyle/>
        <a:p>
          <a:pPr rtl="0"/>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b="1" i="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he Cult of Man</a:t>
          </a:r>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dgm:t>
    </dgm:pt>
    <dgm:pt modelId="{12885A08-1DC2-4FAF-AA50-4078E3E0010D}" type="parTrans" cxnId="{D181C06B-C30B-45AE-87D5-2FF58A0BE0AF}">
      <dgm:prSet/>
      <dgm:spPr/>
      <dgm:t>
        <a:bodyPr/>
        <a:lstStyle/>
        <a:p>
          <a:endParaRPr lang="en-US"/>
        </a:p>
      </dgm:t>
    </dgm:pt>
    <dgm:pt modelId="{3B576B3C-DD77-4CE1-BBD4-64E810092ED0}" type="sibTrans" cxnId="{D181C06B-C30B-45AE-87D5-2FF58A0BE0AF}">
      <dgm:prSet/>
      <dgm:spPr/>
      <dgm:t>
        <a:bodyPr/>
        <a:lstStyle/>
        <a:p>
          <a:endParaRPr lang="en-US"/>
        </a:p>
      </dgm:t>
    </dgm:pt>
    <dgm:pt modelId="{8EA1E365-3BF4-4CBF-B157-31F1783EB584}">
      <dgm:prSet/>
      <dgm:spPr/>
      <dgm:t>
        <a:bodyPr/>
        <a:lstStyle/>
        <a:p>
          <a:pPr rtl="0"/>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Peaceful Conquest</a:t>
          </a:r>
        </a:p>
      </dgm:t>
    </dgm:pt>
    <dgm:pt modelId="{033514E8-E84E-4D31-9737-3D091C06C72F}" type="parTrans" cxnId="{2FCFACE9-C0C6-47FC-BEE2-CF6C6B23781E}">
      <dgm:prSet/>
      <dgm:spPr/>
      <dgm:t>
        <a:bodyPr/>
        <a:lstStyle/>
        <a:p>
          <a:endParaRPr lang="en-US"/>
        </a:p>
      </dgm:t>
    </dgm:pt>
    <dgm:pt modelId="{950710C8-C1E9-4498-9E5D-D9BF71E57B0B}" type="sibTrans" cxnId="{2FCFACE9-C0C6-47FC-BEE2-CF6C6B23781E}">
      <dgm:prSet/>
      <dgm:spPr/>
      <dgm:t>
        <a:bodyPr/>
        <a:lstStyle/>
        <a:p>
          <a:endParaRPr lang="en-US"/>
        </a:p>
      </dgm:t>
    </dgm:pt>
    <dgm:pt modelId="{B0073D53-EDB2-4C5A-BF06-D8C35BDA05BD}" type="pres">
      <dgm:prSet presAssocID="{707330B5-F677-413D-8DBE-76A8A5CF1D61}" presName="composite" presStyleCnt="0">
        <dgm:presLayoutVars>
          <dgm:chMax val="1"/>
          <dgm:dir/>
          <dgm:resizeHandles val="exact"/>
        </dgm:presLayoutVars>
      </dgm:prSet>
      <dgm:spPr/>
    </dgm:pt>
    <dgm:pt modelId="{09499F89-51B5-4070-86E7-47094103E57F}" type="pres">
      <dgm:prSet presAssocID="{707330B5-F677-413D-8DBE-76A8A5CF1D61}" presName="radial" presStyleCnt="0">
        <dgm:presLayoutVars>
          <dgm:animLvl val="ctr"/>
        </dgm:presLayoutVars>
      </dgm:prSet>
      <dgm:spPr/>
    </dgm:pt>
    <dgm:pt modelId="{DC4CEA90-39DF-4CAF-976B-9CCCFB5FFA11}" type="pres">
      <dgm:prSet presAssocID="{C3DD4B35-2E84-453B-974D-AE615B48281F}" presName="centerShape" presStyleLbl="vennNode1" presStyleIdx="0" presStyleCnt="4"/>
      <dgm:spPr/>
    </dgm:pt>
    <dgm:pt modelId="{BA328C5F-E6EE-45E8-8D7F-7258C316B8B1}" type="pres">
      <dgm:prSet presAssocID="{FCCE32D5-FDCC-4A71-9B63-75A199C72FE3}" presName="node" presStyleLbl="vennNode1" presStyleIdx="1" presStyleCnt="4">
        <dgm:presLayoutVars>
          <dgm:bulletEnabled val="1"/>
        </dgm:presLayoutVars>
      </dgm:prSet>
      <dgm:spPr/>
    </dgm:pt>
    <dgm:pt modelId="{08DEA0F1-DF7F-46F7-9BF6-95EE73F682FC}" type="pres">
      <dgm:prSet presAssocID="{8EA1E365-3BF4-4CBF-B157-31F1783EB584}" presName="node" presStyleLbl="vennNode1" presStyleIdx="2" presStyleCnt="4">
        <dgm:presLayoutVars>
          <dgm:bulletEnabled val="1"/>
        </dgm:presLayoutVars>
      </dgm:prSet>
      <dgm:spPr/>
    </dgm:pt>
    <dgm:pt modelId="{CA8BD57A-B264-4150-AAFF-2B39D20226D8}" type="pres">
      <dgm:prSet presAssocID="{D8365688-5904-4FDF-91D8-92F3B23A0F04}" presName="node" presStyleLbl="vennNode1" presStyleIdx="3" presStyleCnt="4">
        <dgm:presLayoutVars>
          <dgm:bulletEnabled val="1"/>
        </dgm:presLayoutVars>
      </dgm:prSet>
      <dgm:spPr/>
    </dgm:pt>
  </dgm:ptLst>
  <dgm:cxnLst>
    <dgm:cxn modelId="{6E95D18A-9F2A-4524-822D-F18046716BDF}" type="presOf" srcId="{FCCE32D5-FDCC-4A71-9B63-75A199C72FE3}" destId="{BA328C5F-E6EE-45E8-8D7F-7258C316B8B1}" srcOrd="0" destOrd="0" presId="urn:microsoft.com/office/officeart/2005/8/layout/radial3"/>
    <dgm:cxn modelId="{2FCFACE9-C0C6-47FC-BEE2-CF6C6B23781E}" srcId="{C3DD4B35-2E84-453B-974D-AE615B48281F}" destId="{8EA1E365-3BF4-4CBF-B157-31F1783EB584}" srcOrd="1" destOrd="0" parTransId="{033514E8-E84E-4D31-9737-3D091C06C72F}" sibTransId="{950710C8-C1E9-4498-9E5D-D9BF71E57B0B}"/>
    <dgm:cxn modelId="{16A4D2D0-3F78-4CFD-9EED-D5274098C516}" type="presOf" srcId="{C3DD4B35-2E84-453B-974D-AE615B48281F}" destId="{DC4CEA90-39DF-4CAF-976B-9CCCFB5FFA11}" srcOrd="0" destOrd="0" presId="urn:microsoft.com/office/officeart/2005/8/layout/radial3"/>
    <dgm:cxn modelId="{3F0DF338-C6CE-408C-93E3-76932E9BCC88}" srcId="{707330B5-F677-413D-8DBE-76A8A5CF1D61}" destId="{C3DD4B35-2E84-453B-974D-AE615B48281F}" srcOrd="0" destOrd="0" parTransId="{C6A2A28C-3FDF-4847-9B29-3BDA5C2793F9}" sibTransId="{40AB936C-8284-4437-AC97-E0E33127258F}"/>
    <dgm:cxn modelId="{46DD77BE-EDD6-4AEF-84B1-762DBEF2368A}" srcId="{C3DD4B35-2E84-453B-974D-AE615B48281F}" destId="{FCCE32D5-FDCC-4A71-9B63-75A199C72FE3}" srcOrd="0" destOrd="0" parTransId="{7333F17D-FBD1-46A5-9C21-995058447600}" sibTransId="{0744E0C0-F5AF-485E-852F-2270BBD3D067}"/>
    <dgm:cxn modelId="{5788C568-D873-4AE9-B3C7-0F0D5B5A477E}" type="presOf" srcId="{D8365688-5904-4FDF-91D8-92F3B23A0F04}" destId="{CA8BD57A-B264-4150-AAFF-2B39D20226D8}" srcOrd="0" destOrd="0" presId="urn:microsoft.com/office/officeart/2005/8/layout/radial3"/>
    <dgm:cxn modelId="{B1B3EB93-738B-4B1C-919C-419572315374}" type="presOf" srcId="{707330B5-F677-413D-8DBE-76A8A5CF1D61}" destId="{B0073D53-EDB2-4C5A-BF06-D8C35BDA05BD}" srcOrd="0" destOrd="0" presId="urn:microsoft.com/office/officeart/2005/8/layout/radial3"/>
    <dgm:cxn modelId="{81E7641F-4FB4-43C0-9B0B-8D9BE94B6038}" type="presOf" srcId="{8EA1E365-3BF4-4CBF-B157-31F1783EB584}" destId="{08DEA0F1-DF7F-46F7-9BF6-95EE73F682FC}" srcOrd="0" destOrd="0" presId="urn:microsoft.com/office/officeart/2005/8/layout/radial3"/>
    <dgm:cxn modelId="{D181C06B-C30B-45AE-87D5-2FF58A0BE0AF}" srcId="{C3DD4B35-2E84-453B-974D-AE615B48281F}" destId="{D8365688-5904-4FDF-91D8-92F3B23A0F04}" srcOrd="2" destOrd="0" parTransId="{12885A08-1DC2-4FAF-AA50-4078E3E0010D}" sibTransId="{3B576B3C-DD77-4CE1-BBD4-64E810092ED0}"/>
    <dgm:cxn modelId="{008B55A0-5305-4888-8628-E6A3684F6F6E}" type="presParOf" srcId="{B0073D53-EDB2-4C5A-BF06-D8C35BDA05BD}" destId="{09499F89-51B5-4070-86E7-47094103E57F}" srcOrd="0" destOrd="0" presId="urn:microsoft.com/office/officeart/2005/8/layout/radial3"/>
    <dgm:cxn modelId="{245EAA37-F2C7-4BC5-8753-A7CE160F0F4D}" type="presParOf" srcId="{09499F89-51B5-4070-86E7-47094103E57F}" destId="{DC4CEA90-39DF-4CAF-976B-9CCCFB5FFA11}" srcOrd="0" destOrd="0" presId="urn:microsoft.com/office/officeart/2005/8/layout/radial3"/>
    <dgm:cxn modelId="{4FDB70F5-B500-4FE6-8168-7EEFEE6F9330}" type="presParOf" srcId="{09499F89-51B5-4070-86E7-47094103E57F}" destId="{BA328C5F-E6EE-45E8-8D7F-7258C316B8B1}" srcOrd="1" destOrd="0" presId="urn:microsoft.com/office/officeart/2005/8/layout/radial3"/>
    <dgm:cxn modelId="{D56F9D2F-A665-40D4-8202-CCB90D0292DB}" type="presParOf" srcId="{09499F89-51B5-4070-86E7-47094103E57F}" destId="{08DEA0F1-DF7F-46F7-9BF6-95EE73F682FC}" srcOrd="2" destOrd="0" presId="urn:microsoft.com/office/officeart/2005/8/layout/radial3"/>
    <dgm:cxn modelId="{27278535-B440-439D-BC2E-09259438CB55}" type="presParOf" srcId="{09499F89-51B5-4070-86E7-47094103E57F}" destId="{CA8BD57A-B264-4150-AAFF-2B39D20226D8}" srcOrd="3" destOrd="0" presId="urn:microsoft.com/office/officeart/2005/8/layout/radial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CA8BC46-953D-4985-896B-DB981DCD5A7A}" type="doc">
      <dgm:prSet loTypeId="urn:microsoft.com/office/officeart/2005/8/layout/vList3" loCatId="list" qsTypeId="urn:microsoft.com/office/officeart/2005/8/quickstyle/simple1" qsCatId="simple" csTypeId="urn:microsoft.com/office/officeart/2005/8/colors/accent2_2" csCatId="accent2" phldr="1"/>
      <dgm:spPr/>
      <dgm:t>
        <a:bodyPr/>
        <a:lstStyle/>
        <a:p>
          <a:endParaRPr lang="en-US"/>
        </a:p>
      </dgm:t>
    </dgm:pt>
    <dgm:pt modelId="{B48066FA-5251-47C6-B424-D875D91F3D5A}">
      <dgm:prSet/>
      <dgm:spPr/>
      <dgm:t>
        <a:bodyPr/>
        <a:lstStyle/>
        <a:p>
          <a:pPr rtl="0"/>
          <a:r>
            <a:rPr lang="en-US" b="1" cap="none" spc="0" dirty="0">
              <a:ln w="22225">
                <a:solidFill>
                  <a:schemeClr val="accent2"/>
                </a:solidFill>
                <a:prstDash val="solid"/>
              </a:ln>
              <a:solidFill>
                <a:schemeClr val="accent2">
                  <a:lumMod val="40000"/>
                  <a:lumOff val="60000"/>
                </a:schemeClr>
              </a:solidFill>
              <a:effectLst/>
            </a:rPr>
            <a:t>Rules the Course of History</a:t>
          </a:r>
        </a:p>
      </dgm:t>
    </dgm:pt>
    <dgm:pt modelId="{47E248C1-4AE1-44D6-9F31-C1D71366364E}" type="parTrans" cxnId="{D4782768-6E8A-4129-83B0-E36069BA93B5}">
      <dgm:prSet/>
      <dgm:spPr/>
      <dgm:t>
        <a:bodyPr/>
        <a:lstStyle/>
        <a:p>
          <a:endParaRPr lang="en-US"/>
        </a:p>
      </dgm:t>
    </dgm:pt>
    <dgm:pt modelId="{30218C97-8167-450E-B650-E624603701F0}" type="sibTrans" cxnId="{D4782768-6E8A-4129-83B0-E36069BA93B5}">
      <dgm:prSet/>
      <dgm:spPr/>
      <dgm:t>
        <a:bodyPr/>
        <a:lstStyle/>
        <a:p>
          <a:endParaRPr lang="en-US"/>
        </a:p>
      </dgm:t>
    </dgm:pt>
    <dgm:pt modelId="{70A3E3E3-A6BA-4C0C-A6E7-130930D943C9}">
      <dgm:prSet/>
      <dgm:spPr/>
      <dgm:t>
        <a:bodyPr/>
        <a:lstStyle/>
        <a:p>
          <a:pPr rtl="0"/>
          <a:r>
            <a:rPr lang="en-US" dirty="0"/>
            <a:t>The Only Worthy Ruler  in History</a:t>
          </a:r>
        </a:p>
      </dgm:t>
    </dgm:pt>
    <dgm:pt modelId="{554767D4-E595-4A63-A212-DDF057E73526}" type="parTrans" cxnId="{E703AB78-A65B-450D-9442-D2AFD43FC139}">
      <dgm:prSet/>
      <dgm:spPr/>
      <dgm:t>
        <a:bodyPr/>
        <a:lstStyle/>
        <a:p>
          <a:endParaRPr lang="en-US"/>
        </a:p>
      </dgm:t>
    </dgm:pt>
    <dgm:pt modelId="{89EEB6FB-50D1-47F9-AEBE-3E6CA88DC0AB}" type="sibTrans" cxnId="{E703AB78-A65B-450D-9442-D2AFD43FC139}">
      <dgm:prSet/>
      <dgm:spPr/>
      <dgm:t>
        <a:bodyPr/>
        <a:lstStyle/>
        <a:p>
          <a:endParaRPr lang="en-US"/>
        </a:p>
      </dgm:t>
    </dgm:pt>
    <dgm:pt modelId="{A832BDCE-B74F-411F-8A4E-2454C39E6E4C}">
      <dgm:prSet/>
      <dgm:spPr>
        <a:noFill/>
        <a:ln>
          <a:noFill/>
        </a:ln>
      </dgm:spPr>
      <dgm:t>
        <a:bodyPr/>
        <a:lstStyle/>
        <a:p>
          <a:pPr rtl="0"/>
          <a:r>
            <a:rPr lang="en-US" dirty="0">
              <a:noFill/>
            </a:rPr>
            <a:t>Rules </a:t>
          </a:r>
          <a:r>
            <a:rPr lang="en-US" i="1" dirty="0">
              <a:noFill/>
            </a:rPr>
            <a:t>Beyond</a:t>
          </a:r>
          <a:r>
            <a:rPr lang="en-US" dirty="0">
              <a:noFill/>
            </a:rPr>
            <a:t> Our Tragic History</a:t>
          </a:r>
        </a:p>
      </dgm:t>
    </dgm:pt>
    <dgm:pt modelId="{3A09EB5F-F7C7-445A-ABF4-F587EF88D9C5}" type="parTrans" cxnId="{26A1CCCA-0BA0-4B95-983D-50439063B463}">
      <dgm:prSet/>
      <dgm:spPr/>
      <dgm:t>
        <a:bodyPr/>
        <a:lstStyle/>
        <a:p>
          <a:endParaRPr lang="en-US"/>
        </a:p>
      </dgm:t>
    </dgm:pt>
    <dgm:pt modelId="{57E485F2-FA9D-419E-AEA9-E98F00CFB3D0}" type="sibTrans" cxnId="{26A1CCCA-0BA0-4B95-983D-50439063B463}">
      <dgm:prSet/>
      <dgm:spPr/>
      <dgm:t>
        <a:bodyPr/>
        <a:lstStyle/>
        <a:p>
          <a:endParaRPr lang="en-US"/>
        </a:p>
      </dgm:t>
    </dgm:pt>
    <dgm:pt modelId="{F424123C-6A15-40BB-B2DC-E216D935CF86}" type="pres">
      <dgm:prSet presAssocID="{2CA8BC46-953D-4985-896B-DB981DCD5A7A}" presName="linearFlow" presStyleCnt="0">
        <dgm:presLayoutVars>
          <dgm:dir/>
          <dgm:resizeHandles val="exact"/>
        </dgm:presLayoutVars>
      </dgm:prSet>
      <dgm:spPr/>
    </dgm:pt>
    <dgm:pt modelId="{0A96432C-FEB4-41D2-AA5A-46E4A728896E}" type="pres">
      <dgm:prSet presAssocID="{B48066FA-5251-47C6-B424-D875D91F3D5A}" presName="composite" presStyleCnt="0"/>
      <dgm:spPr/>
    </dgm:pt>
    <dgm:pt modelId="{167E53B4-6E0E-44C4-BEB4-3589DFA094FF}" type="pres">
      <dgm:prSet presAssocID="{B48066FA-5251-47C6-B424-D875D91F3D5A}" presName="imgShp" presStyleLbl="fgImgPlace1" presStyleIdx="0" presStyleCnt="3"/>
      <dgm:spPr>
        <a:blipFill rotWithShape="1">
          <a:blip xmlns:r="http://schemas.openxmlformats.org/officeDocument/2006/relationships" r:embed="rId1"/>
          <a:stretch>
            <a:fillRect/>
          </a:stretch>
        </a:blipFill>
      </dgm:spPr>
    </dgm:pt>
    <dgm:pt modelId="{74F005E7-7252-4959-9570-63ECA3084259}" type="pres">
      <dgm:prSet presAssocID="{B48066FA-5251-47C6-B424-D875D91F3D5A}" presName="txShp" presStyleLbl="node1" presStyleIdx="0" presStyleCnt="3">
        <dgm:presLayoutVars>
          <dgm:bulletEnabled val="1"/>
        </dgm:presLayoutVars>
      </dgm:prSet>
      <dgm:spPr/>
    </dgm:pt>
    <dgm:pt modelId="{B2EE4F77-4127-43EE-AE7E-F8A3382106B1}" type="pres">
      <dgm:prSet presAssocID="{30218C97-8167-450E-B650-E624603701F0}" presName="spacing" presStyleCnt="0"/>
      <dgm:spPr/>
    </dgm:pt>
    <dgm:pt modelId="{FC517EB8-FCA6-4CA9-A70E-2FBA7A524F02}" type="pres">
      <dgm:prSet presAssocID="{70A3E3E3-A6BA-4C0C-A6E7-130930D943C9}" presName="composite" presStyleCnt="0"/>
      <dgm:spPr/>
    </dgm:pt>
    <dgm:pt modelId="{B00FE66A-AA0A-4C18-94A3-273E2B05BFD5}" type="pres">
      <dgm:prSet presAssocID="{70A3E3E3-A6BA-4C0C-A6E7-130930D943C9}" presName="imgShp" presStyleLbl="fgImgPlace1" presStyleIdx="1" presStyleCnt="3"/>
      <dgm:spPr>
        <a:blipFill rotWithShape="1">
          <a:blip xmlns:r="http://schemas.openxmlformats.org/officeDocument/2006/relationships" r:embed="rId2"/>
          <a:stretch>
            <a:fillRect/>
          </a:stretch>
        </a:blipFill>
      </dgm:spPr>
    </dgm:pt>
    <dgm:pt modelId="{BD816404-5D76-4D90-BA00-65B94F9AA8B0}" type="pres">
      <dgm:prSet presAssocID="{70A3E3E3-A6BA-4C0C-A6E7-130930D943C9}" presName="txShp" presStyleLbl="node1" presStyleIdx="1" presStyleCnt="3">
        <dgm:presLayoutVars>
          <dgm:bulletEnabled val="1"/>
        </dgm:presLayoutVars>
      </dgm:prSet>
      <dgm:spPr/>
    </dgm:pt>
    <dgm:pt modelId="{23541B8F-33C6-4023-B534-078678DE36F7}" type="pres">
      <dgm:prSet presAssocID="{89EEB6FB-50D1-47F9-AEBE-3E6CA88DC0AB}" presName="spacing" presStyleCnt="0"/>
      <dgm:spPr/>
    </dgm:pt>
    <dgm:pt modelId="{2FA255AB-2710-49B3-B0F2-7670530D174E}" type="pres">
      <dgm:prSet presAssocID="{A832BDCE-B74F-411F-8A4E-2454C39E6E4C}" presName="composite" presStyleCnt="0"/>
      <dgm:spPr/>
    </dgm:pt>
    <dgm:pt modelId="{C6A414F9-9A2D-4CD0-A091-6575FE5A793C}" type="pres">
      <dgm:prSet presAssocID="{A832BDCE-B74F-411F-8A4E-2454C39E6E4C}" presName="imgShp" presStyleLbl="fgImgPlace1" presStyleIdx="2" presStyleCnt="3"/>
      <dgm:spPr>
        <a:noFill/>
        <a:ln>
          <a:noFill/>
        </a:ln>
      </dgm:spPr>
    </dgm:pt>
    <dgm:pt modelId="{8B2F5BF1-D2A0-49AD-B958-583DAA6B3D51}" type="pres">
      <dgm:prSet presAssocID="{A832BDCE-B74F-411F-8A4E-2454C39E6E4C}" presName="txShp" presStyleLbl="node1" presStyleIdx="2" presStyleCnt="3">
        <dgm:presLayoutVars>
          <dgm:bulletEnabled val="1"/>
        </dgm:presLayoutVars>
      </dgm:prSet>
      <dgm:spPr/>
    </dgm:pt>
  </dgm:ptLst>
  <dgm:cxnLst>
    <dgm:cxn modelId="{6A2BEBE0-CAE0-4430-9C37-9D46CB35706F}" type="presOf" srcId="{2CA8BC46-953D-4985-896B-DB981DCD5A7A}" destId="{F424123C-6A15-40BB-B2DC-E216D935CF86}" srcOrd="0" destOrd="0" presId="urn:microsoft.com/office/officeart/2005/8/layout/vList3"/>
    <dgm:cxn modelId="{3F153F8B-0676-407F-B735-A5890B7885D0}" type="presOf" srcId="{B48066FA-5251-47C6-B424-D875D91F3D5A}" destId="{74F005E7-7252-4959-9570-63ECA3084259}" srcOrd="0" destOrd="0" presId="urn:microsoft.com/office/officeart/2005/8/layout/vList3"/>
    <dgm:cxn modelId="{D4782768-6E8A-4129-83B0-E36069BA93B5}" srcId="{2CA8BC46-953D-4985-896B-DB981DCD5A7A}" destId="{B48066FA-5251-47C6-B424-D875D91F3D5A}" srcOrd="0" destOrd="0" parTransId="{47E248C1-4AE1-44D6-9F31-C1D71366364E}" sibTransId="{30218C97-8167-450E-B650-E624603701F0}"/>
    <dgm:cxn modelId="{E703AB78-A65B-450D-9442-D2AFD43FC139}" srcId="{2CA8BC46-953D-4985-896B-DB981DCD5A7A}" destId="{70A3E3E3-A6BA-4C0C-A6E7-130930D943C9}" srcOrd="1" destOrd="0" parTransId="{554767D4-E595-4A63-A212-DDF057E73526}" sibTransId="{89EEB6FB-50D1-47F9-AEBE-3E6CA88DC0AB}"/>
    <dgm:cxn modelId="{FFF62D66-6A7B-46E9-BBD4-459D50368929}" type="presOf" srcId="{70A3E3E3-A6BA-4C0C-A6E7-130930D943C9}" destId="{BD816404-5D76-4D90-BA00-65B94F9AA8B0}" srcOrd="0" destOrd="0" presId="urn:microsoft.com/office/officeart/2005/8/layout/vList3"/>
    <dgm:cxn modelId="{26A1CCCA-0BA0-4B95-983D-50439063B463}" srcId="{2CA8BC46-953D-4985-896B-DB981DCD5A7A}" destId="{A832BDCE-B74F-411F-8A4E-2454C39E6E4C}" srcOrd="2" destOrd="0" parTransId="{3A09EB5F-F7C7-445A-ABF4-F587EF88D9C5}" sibTransId="{57E485F2-FA9D-419E-AEA9-E98F00CFB3D0}"/>
    <dgm:cxn modelId="{00310E3E-52EB-41FB-ABDA-12E8E9492590}" type="presOf" srcId="{A832BDCE-B74F-411F-8A4E-2454C39E6E4C}" destId="{8B2F5BF1-D2A0-49AD-B958-583DAA6B3D51}" srcOrd="0" destOrd="0" presId="urn:microsoft.com/office/officeart/2005/8/layout/vList3"/>
    <dgm:cxn modelId="{37F45DD1-8973-4FE5-AA00-74614644D9FA}" type="presParOf" srcId="{F424123C-6A15-40BB-B2DC-E216D935CF86}" destId="{0A96432C-FEB4-41D2-AA5A-46E4A728896E}" srcOrd="0" destOrd="0" presId="urn:microsoft.com/office/officeart/2005/8/layout/vList3"/>
    <dgm:cxn modelId="{D3A1E3C5-66BC-438A-B96C-73274A78726F}" type="presParOf" srcId="{0A96432C-FEB4-41D2-AA5A-46E4A728896E}" destId="{167E53B4-6E0E-44C4-BEB4-3589DFA094FF}" srcOrd="0" destOrd="0" presId="urn:microsoft.com/office/officeart/2005/8/layout/vList3"/>
    <dgm:cxn modelId="{F0641C81-9E8D-471C-A172-A7D6D22A08FC}" type="presParOf" srcId="{0A96432C-FEB4-41D2-AA5A-46E4A728896E}" destId="{74F005E7-7252-4959-9570-63ECA3084259}" srcOrd="1" destOrd="0" presId="urn:microsoft.com/office/officeart/2005/8/layout/vList3"/>
    <dgm:cxn modelId="{2BD4DC87-0F32-478B-9FDB-DD5A7639170D}" type="presParOf" srcId="{F424123C-6A15-40BB-B2DC-E216D935CF86}" destId="{B2EE4F77-4127-43EE-AE7E-F8A3382106B1}" srcOrd="1" destOrd="0" presId="urn:microsoft.com/office/officeart/2005/8/layout/vList3"/>
    <dgm:cxn modelId="{AE4A6C89-F91B-4005-AA4E-A6885BBFCED3}" type="presParOf" srcId="{F424123C-6A15-40BB-B2DC-E216D935CF86}" destId="{FC517EB8-FCA6-4CA9-A70E-2FBA7A524F02}" srcOrd="2" destOrd="0" presId="urn:microsoft.com/office/officeart/2005/8/layout/vList3"/>
    <dgm:cxn modelId="{3A5217C5-BC95-4BC1-88F9-CF63E3E3479D}" type="presParOf" srcId="{FC517EB8-FCA6-4CA9-A70E-2FBA7A524F02}" destId="{B00FE66A-AA0A-4C18-94A3-273E2B05BFD5}" srcOrd="0" destOrd="0" presId="urn:microsoft.com/office/officeart/2005/8/layout/vList3"/>
    <dgm:cxn modelId="{742007C9-F8EF-435D-9E40-3F5FF22638F1}" type="presParOf" srcId="{FC517EB8-FCA6-4CA9-A70E-2FBA7A524F02}" destId="{BD816404-5D76-4D90-BA00-65B94F9AA8B0}" srcOrd="1" destOrd="0" presId="urn:microsoft.com/office/officeart/2005/8/layout/vList3"/>
    <dgm:cxn modelId="{3A2A695F-7D16-4E33-8F75-CD3E65F9C80C}" type="presParOf" srcId="{F424123C-6A15-40BB-B2DC-E216D935CF86}" destId="{23541B8F-33C6-4023-B534-078678DE36F7}" srcOrd="3" destOrd="0" presId="urn:microsoft.com/office/officeart/2005/8/layout/vList3"/>
    <dgm:cxn modelId="{23622FE0-4550-4DF7-8012-2AD663458CD7}" type="presParOf" srcId="{F424123C-6A15-40BB-B2DC-E216D935CF86}" destId="{2FA255AB-2710-49B3-B0F2-7670530D174E}" srcOrd="4" destOrd="0" presId="urn:microsoft.com/office/officeart/2005/8/layout/vList3"/>
    <dgm:cxn modelId="{0F1F3194-C1DF-4726-850C-9D5EBCC2043E}" type="presParOf" srcId="{2FA255AB-2710-49B3-B0F2-7670530D174E}" destId="{C6A414F9-9A2D-4CD0-A091-6575FE5A793C}" srcOrd="0" destOrd="0" presId="urn:microsoft.com/office/officeart/2005/8/layout/vList3"/>
    <dgm:cxn modelId="{74A2DC9A-EB0A-4CBC-A2F0-010BE82A7BBE}" type="presParOf" srcId="{2FA255AB-2710-49B3-B0F2-7670530D174E}" destId="{8B2F5BF1-D2A0-49AD-B958-583DAA6B3D5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CA8BC46-953D-4985-896B-DB981DCD5A7A}" type="doc">
      <dgm:prSet loTypeId="urn:microsoft.com/office/officeart/2005/8/layout/vList3" loCatId="list" qsTypeId="urn:microsoft.com/office/officeart/2005/8/quickstyle/simple1" qsCatId="simple" csTypeId="urn:microsoft.com/office/officeart/2005/8/colors/accent2_2" csCatId="accent2" phldr="1"/>
      <dgm:spPr/>
      <dgm:t>
        <a:bodyPr/>
        <a:lstStyle/>
        <a:p>
          <a:endParaRPr lang="en-US"/>
        </a:p>
      </dgm:t>
    </dgm:pt>
    <dgm:pt modelId="{B48066FA-5251-47C6-B424-D875D91F3D5A}">
      <dgm:prSet/>
      <dgm:spPr/>
      <dgm:t>
        <a:bodyPr/>
        <a:lstStyle/>
        <a:p>
          <a:pPr rtl="0"/>
          <a:r>
            <a:rPr lang="en-US" b="1" cap="none" spc="0" dirty="0">
              <a:ln w="22225">
                <a:solidFill>
                  <a:schemeClr val="accent2"/>
                </a:solidFill>
                <a:prstDash val="solid"/>
              </a:ln>
              <a:solidFill>
                <a:schemeClr val="accent2">
                  <a:lumMod val="40000"/>
                  <a:lumOff val="60000"/>
                </a:schemeClr>
              </a:solidFill>
              <a:effectLst/>
            </a:rPr>
            <a:t>Rules the Course of History</a:t>
          </a:r>
        </a:p>
      </dgm:t>
    </dgm:pt>
    <dgm:pt modelId="{47E248C1-4AE1-44D6-9F31-C1D71366364E}" type="parTrans" cxnId="{D4782768-6E8A-4129-83B0-E36069BA93B5}">
      <dgm:prSet/>
      <dgm:spPr/>
      <dgm:t>
        <a:bodyPr/>
        <a:lstStyle/>
        <a:p>
          <a:endParaRPr lang="en-US"/>
        </a:p>
      </dgm:t>
    </dgm:pt>
    <dgm:pt modelId="{30218C97-8167-450E-B650-E624603701F0}" type="sibTrans" cxnId="{D4782768-6E8A-4129-83B0-E36069BA93B5}">
      <dgm:prSet/>
      <dgm:spPr/>
      <dgm:t>
        <a:bodyPr/>
        <a:lstStyle/>
        <a:p>
          <a:endParaRPr lang="en-US"/>
        </a:p>
      </dgm:t>
    </dgm:pt>
    <dgm:pt modelId="{70A3E3E3-A6BA-4C0C-A6E7-130930D943C9}">
      <dgm:prSet/>
      <dgm:spPr/>
      <dgm:t>
        <a:bodyPr/>
        <a:lstStyle/>
        <a:p>
          <a:pPr rtl="0"/>
          <a:r>
            <a:rPr lang="en-US" b="1" cap="none" spc="0" dirty="0">
              <a:ln w="22225">
                <a:solidFill>
                  <a:schemeClr val="accent2"/>
                </a:solidFill>
                <a:prstDash val="solid"/>
              </a:ln>
              <a:solidFill>
                <a:schemeClr val="accent2">
                  <a:lumMod val="40000"/>
                  <a:lumOff val="60000"/>
                </a:schemeClr>
              </a:solidFill>
              <a:effectLst/>
            </a:rPr>
            <a:t>The Only Worthy Ruler  in History</a:t>
          </a:r>
        </a:p>
      </dgm:t>
    </dgm:pt>
    <dgm:pt modelId="{554767D4-E595-4A63-A212-DDF057E73526}" type="parTrans" cxnId="{E703AB78-A65B-450D-9442-D2AFD43FC139}">
      <dgm:prSet/>
      <dgm:spPr/>
      <dgm:t>
        <a:bodyPr/>
        <a:lstStyle/>
        <a:p>
          <a:endParaRPr lang="en-US"/>
        </a:p>
      </dgm:t>
    </dgm:pt>
    <dgm:pt modelId="{89EEB6FB-50D1-47F9-AEBE-3E6CA88DC0AB}" type="sibTrans" cxnId="{E703AB78-A65B-450D-9442-D2AFD43FC139}">
      <dgm:prSet/>
      <dgm:spPr/>
      <dgm:t>
        <a:bodyPr/>
        <a:lstStyle/>
        <a:p>
          <a:endParaRPr lang="en-US"/>
        </a:p>
      </dgm:t>
    </dgm:pt>
    <dgm:pt modelId="{A832BDCE-B74F-411F-8A4E-2454C39E6E4C}">
      <dgm:prSet/>
      <dgm:spPr/>
      <dgm:t>
        <a:bodyPr/>
        <a:lstStyle/>
        <a:p>
          <a:pPr rtl="0"/>
          <a:r>
            <a:rPr lang="en-US" dirty="0"/>
            <a:t>Rules </a:t>
          </a:r>
          <a:r>
            <a:rPr lang="en-US" i="1" dirty="0"/>
            <a:t>Beyond</a:t>
          </a:r>
          <a:r>
            <a:rPr lang="en-US" dirty="0"/>
            <a:t> Our Tragic History</a:t>
          </a:r>
        </a:p>
      </dgm:t>
    </dgm:pt>
    <dgm:pt modelId="{3A09EB5F-F7C7-445A-ABF4-F587EF88D9C5}" type="parTrans" cxnId="{26A1CCCA-0BA0-4B95-983D-50439063B463}">
      <dgm:prSet/>
      <dgm:spPr/>
      <dgm:t>
        <a:bodyPr/>
        <a:lstStyle/>
        <a:p>
          <a:endParaRPr lang="en-US"/>
        </a:p>
      </dgm:t>
    </dgm:pt>
    <dgm:pt modelId="{57E485F2-FA9D-419E-AEA9-E98F00CFB3D0}" type="sibTrans" cxnId="{26A1CCCA-0BA0-4B95-983D-50439063B463}">
      <dgm:prSet/>
      <dgm:spPr/>
      <dgm:t>
        <a:bodyPr/>
        <a:lstStyle/>
        <a:p>
          <a:endParaRPr lang="en-US"/>
        </a:p>
      </dgm:t>
    </dgm:pt>
    <dgm:pt modelId="{F424123C-6A15-40BB-B2DC-E216D935CF86}" type="pres">
      <dgm:prSet presAssocID="{2CA8BC46-953D-4985-896B-DB981DCD5A7A}" presName="linearFlow" presStyleCnt="0">
        <dgm:presLayoutVars>
          <dgm:dir/>
          <dgm:resizeHandles val="exact"/>
        </dgm:presLayoutVars>
      </dgm:prSet>
      <dgm:spPr/>
    </dgm:pt>
    <dgm:pt modelId="{0A96432C-FEB4-41D2-AA5A-46E4A728896E}" type="pres">
      <dgm:prSet presAssocID="{B48066FA-5251-47C6-B424-D875D91F3D5A}" presName="composite" presStyleCnt="0"/>
      <dgm:spPr/>
    </dgm:pt>
    <dgm:pt modelId="{167E53B4-6E0E-44C4-BEB4-3589DFA094FF}" type="pres">
      <dgm:prSet presAssocID="{B48066FA-5251-47C6-B424-D875D91F3D5A}" presName="imgShp" presStyleLbl="fgImgPlace1" presStyleIdx="0" presStyleCnt="3"/>
      <dgm:spPr>
        <a:blipFill rotWithShape="1">
          <a:blip xmlns:r="http://schemas.openxmlformats.org/officeDocument/2006/relationships" r:embed="rId1"/>
          <a:stretch>
            <a:fillRect/>
          </a:stretch>
        </a:blipFill>
      </dgm:spPr>
    </dgm:pt>
    <dgm:pt modelId="{74F005E7-7252-4959-9570-63ECA3084259}" type="pres">
      <dgm:prSet presAssocID="{B48066FA-5251-47C6-B424-D875D91F3D5A}" presName="txShp" presStyleLbl="node1" presStyleIdx="0" presStyleCnt="3">
        <dgm:presLayoutVars>
          <dgm:bulletEnabled val="1"/>
        </dgm:presLayoutVars>
      </dgm:prSet>
      <dgm:spPr/>
    </dgm:pt>
    <dgm:pt modelId="{B2EE4F77-4127-43EE-AE7E-F8A3382106B1}" type="pres">
      <dgm:prSet presAssocID="{30218C97-8167-450E-B650-E624603701F0}" presName="spacing" presStyleCnt="0"/>
      <dgm:spPr/>
    </dgm:pt>
    <dgm:pt modelId="{FC517EB8-FCA6-4CA9-A70E-2FBA7A524F02}" type="pres">
      <dgm:prSet presAssocID="{70A3E3E3-A6BA-4C0C-A6E7-130930D943C9}" presName="composite" presStyleCnt="0"/>
      <dgm:spPr/>
    </dgm:pt>
    <dgm:pt modelId="{B00FE66A-AA0A-4C18-94A3-273E2B05BFD5}" type="pres">
      <dgm:prSet presAssocID="{70A3E3E3-A6BA-4C0C-A6E7-130930D943C9}" presName="imgShp" presStyleLbl="fgImgPlace1" presStyleIdx="1" presStyleCnt="3"/>
      <dgm:spPr>
        <a:blipFill rotWithShape="1">
          <a:blip xmlns:r="http://schemas.openxmlformats.org/officeDocument/2006/relationships" r:embed="rId2"/>
          <a:stretch>
            <a:fillRect/>
          </a:stretch>
        </a:blipFill>
      </dgm:spPr>
    </dgm:pt>
    <dgm:pt modelId="{BD816404-5D76-4D90-BA00-65B94F9AA8B0}" type="pres">
      <dgm:prSet presAssocID="{70A3E3E3-A6BA-4C0C-A6E7-130930D943C9}" presName="txShp" presStyleLbl="node1" presStyleIdx="1" presStyleCnt="3">
        <dgm:presLayoutVars>
          <dgm:bulletEnabled val="1"/>
        </dgm:presLayoutVars>
      </dgm:prSet>
      <dgm:spPr/>
    </dgm:pt>
    <dgm:pt modelId="{23541B8F-33C6-4023-B534-078678DE36F7}" type="pres">
      <dgm:prSet presAssocID="{89EEB6FB-50D1-47F9-AEBE-3E6CA88DC0AB}" presName="spacing" presStyleCnt="0"/>
      <dgm:spPr/>
    </dgm:pt>
    <dgm:pt modelId="{2FA255AB-2710-49B3-B0F2-7670530D174E}" type="pres">
      <dgm:prSet presAssocID="{A832BDCE-B74F-411F-8A4E-2454C39E6E4C}" presName="composite" presStyleCnt="0"/>
      <dgm:spPr/>
    </dgm:pt>
    <dgm:pt modelId="{C6A414F9-9A2D-4CD0-A091-6575FE5A793C}" type="pres">
      <dgm:prSet presAssocID="{A832BDCE-B74F-411F-8A4E-2454C39E6E4C}" presName="imgShp" presStyleLbl="fgImgPlace1" presStyleIdx="2" presStyleCnt="3"/>
      <dgm:spPr>
        <a:blipFill rotWithShape="1">
          <a:blip xmlns:r="http://schemas.openxmlformats.org/officeDocument/2006/relationships" r:embed="rId3"/>
          <a:stretch>
            <a:fillRect/>
          </a:stretch>
        </a:blipFill>
      </dgm:spPr>
    </dgm:pt>
    <dgm:pt modelId="{8B2F5BF1-D2A0-49AD-B958-583DAA6B3D51}" type="pres">
      <dgm:prSet presAssocID="{A832BDCE-B74F-411F-8A4E-2454C39E6E4C}" presName="txShp" presStyleLbl="node1" presStyleIdx="2" presStyleCnt="3">
        <dgm:presLayoutVars>
          <dgm:bulletEnabled val="1"/>
        </dgm:presLayoutVars>
      </dgm:prSet>
      <dgm:spPr/>
    </dgm:pt>
  </dgm:ptLst>
  <dgm:cxnLst>
    <dgm:cxn modelId="{6A2BEBE0-CAE0-4430-9C37-9D46CB35706F}" type="presOf" srcId="{2CA8BC46-953D-4985-896B-DB981DCD5A7A}" destId="{F424123C-6A15-40BB-B2DC-E216D935CF86}" srcOrd="0" destOrd="0" presId="urn:microsoft.com/office/officeart/2005/8/layout/vList3"/>
    <dgm:cxn modelId="{3F153F8B-0676-407F-B735-A5890B7885D0}" type="presOf" srcId="{B48066FA-5251-47C6-B424-D875D91F3D5A}" destId="{74F005E7-7252-4959-9570-63ECA3084259}" srcOrd="0" destOrd="0" presId="urn:microsoft.com/office/officeart/2005/8/layout/vList3"/>
    <dgm:cxn modelId="{D4782768-6E8A-4129-83B0-E36069BA93B5}" srcId="{2CA8BC46-953D-4985-896B-DB981DCD5A7A}" destId="{B48066FA-5251-47C6-B424-D875D91F3D5A}" srcOrd="0" destOrd="0" parTransId="{47E248C1-4AE1-44D6-9F31-C1D71366364E}" sibTransId="{30218C97-8167-450E-B650-E624603701F0}"/>
    <dgm:cxn modelId="{E703AB78-A65B-450D-9442-D2AFD43FC139}" srcId="{2CA8BC46-953D-4985-896B-DB981DCD5A7A}" destId="{70A3E3E3-A6BA-4C0C-A6E7-130930D943C9}" srcOrd="1" destOrd="0" parTransId="{554767D4-E595-4A63-A212-DDF057E73526}" sibTransId="{89EEB6FB-50D1-47F9-AEBE-3E6CA88DC0AB}"/>
    <dgm:cxn modelId="{FFF62D66-6A7B-46E9-BBD4-459D50368929}" type="presOf" srcId="{70A3E3E3-A6BA-4C0C-A6E7-130930D943C9}" destId="{BD816404-5D76-4D90-BA00-65B94F9AA8B0}" srcOrd="0" destOrd="0" presId="urn:microsoft.com/office/officeart/2005/8/layout/vList3"/>
    <dgm:cxn modelId="{26A1CCCA-0BA0-4B95-983D-50439063B463}" srcId="{2CA8BC46-953D-4985-896B-DB981DCD5A7A}" destId="{A832BDCE-B74F-411F-8A4E-2454C39E6E4C}" srcOrd="2" destOrd="0" parTransId="{3A09EB5F-F7C7-445A-ABF4-F587EF88D9C5}" sibTransId="{57E485F2-FA9D-419E-AEA9-E98F00CFB3D0}"/>
    <dgm:cxn modelId="{00310E3E-52EB-41FB-ABDA-12E8E9492590}" type="presOf" srcId="{A832BDCE-B74F-411F-8A4E-2454C39E6E4C}" destId="{8B2F5BF1-D2A0-49AD-B958-583DAA6B3D51}" srcOrd="0" destOrd="0" presId="urn:microsoft.com/office/officeart/2005/8/layout/vList3"/>
    <dgm:cxn modelId="{37F45DD1-8973-4FE5-AA00-74614644D9FA}" type="presParOf" srcId="{F424123C-6A15-40BB-B2DC-E216D935CF86}" destId="{0A96432C-FEB4-41D2-AA5A-46E4A728896E}" srcOrd="0" destOrd="0" presId="urn:microsoft.com/office/officeart/2005/8/layout/vList3"/>
    <dgm:cxn modelId="{D3A1E3C5-66BC-438A-B96C-73274A78726F}" type="presParOf" srcId="{0A96432C-FEB4-41D2-AA5A-46E4A728896E}" destId="{167E53B4-6E0E-44C4-BEB4-3589DFA094FF}" srcOrd="0" destOrd="0" presId="urn:microsoft.com/office/officeart/2005/8/layout/vList3"/>
    <dgm:cxn modelId="{F0641C81-9E8D-471C-A172-A7D6D22A08FC}" type="presParOf" srcId="{0A96432C-FEB4-41D2-AA5A-46E4A728896E}" destId="{74F005E7-7252-4959-9570-63ECA3084259}" srcOrd="1" destOrd="0" presId="urn:microsoft.com/office/officeart/2005/8/layout/vList3"/>
    <dgm:cxn modelId="{2BD4DC87-0F32-478B-9FDB-DD5A7639170D}" type="presParOf" srcId="{F424123C-6A15-40BB-B2DC-E216D935CF86}" destId="{B2EE4F77-4127-43EE-AE7E-F8A3382106B1}" srcOrd="1" destOrd="0" presId="urn:microsoft.com/office/officeart/2005/8/layout/vList3"/>
    <dgm:cxn modelId="{AE4A6C89-F91B-4005-AA4E-A6885BBFCED3}" type="presParOf" srcId="{F424123C-6A15-40BB-B2DC-E216D935CF86}" destId="{FC517EB8-FCA6-4CA9-A70E-2FBA7A524F02}" srcOrd="2" destOrd="0" presId="urn:microsoft.com/office/officeart/2005/8/layout/vList3"/>
    <dgm:cxn modelId="{3A5217C5-BC95-4BC1-88F9-CF63E3E3479D}" type="presParOf" srcId="{FC517EB8-FCA6-4CA9-A70E-2FBA7A524F02}" destId="{B00FE66A-AA0A-4C18-94A3-273E2B05BFD5}" srcOrd="0" destOrd="0" presId="urn:microsoft.com/office/officeart/2005/8/layout/vList3"/>
    <dgm:cxn modelId="{742007C9-F8EF-435D-9E40-3F5FF22638F1}" type="presParOf" srcId="{FC517EB8-FCA6-4CA9-A70E-2FBA7A524F02}" destId="{BD816404-5D76-4D90-BA00-65B94F9AA8B0}" srcOrd="1" destOrd="0" presId="urn:microsoft.com/office/officeart/2005/8/layout/vList3"/>
    <dgm:cxn modelId="{3A2A695F-7D16-4E33-8F75-CD3E65F9C80C}" type="presParOf" srcId="{F424123C-6A15-40BB-B2DC-E216D935CF86}" destId="{23541B8F-33C6-4023-B534-078678DE36F7}" srcOrd="3" destOrd="0" presId="urn:microsoft.com/office/officeart/2005/8/layout/vList3"/>
    <dgm:cxn modelId="{23622FE0-4550-4DF7-8012-2AD663458CD7}" type="presParOf" srcId="{F424123C-6A15-40BB-B2DC-E216D935CF86}" destId="{2FA255AB-2710-49B3-B0F2-7670530D174E}" srcOrd="4" destOrd="0" presId="urn:microsoft.com/office/officeart/2005/8/layout/vList3"/>
    <dgm:cxn modelId="{0F1F3194-C1DF-4726-850C-9D5EBCC2043E}" type="presParOf" srcId="{2FA255AB-2710-49B3-B0F2-7670530D174E}" destId="{C6A414F9-9A2D-4CD0-A091-6575FE5A793C}" srcOrd="0" destOrd="0" presId="urn:microsoft.com/office/officeart/2005/8/layout/vList3"/>
    <dgm:cxn modelId="{74A2DC9A-EB0A-4CBC-A2F0-010BE82A7BBE}" type="presParOf" srcId="{2FA255AB-2710-49B3-B0F2-7670530D174E}" destId="{8B2F5BF1-D2A0-49AD-B958-583DAA6B3D5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E2AF32F-9253-424B-AA3B-5F21A97FDDEB}"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en-US"/>
        </a:p>
      </dgm:t>
    </dgm:pt>
    <dgm:pt modelId="{36C59F37-AD9E-43CD-8775-BF9D89C9740D}">
      <dgm:prSet phldrT="[Text]"/>
      <dgm:spPr/>
      <dgm:t>
        <a:bodyPr/>
        <a:lstStyle/>
        <a:p>
          <a:r>
            <a:rPr lang="en-US" dirty="0"/>
            <a:t>Don’t Sleep</a:t>
          </a:r>
        </a:p>
      </dgm:t>
    </dgm:pt>
    <dgm:pt modelId="{7D4A6B1B-2250-45DD-8602-12476362A1EA}" type="parTrans" cxnId="{F84E9445-D167-436A-8C91-20B0593114FD}">
      <dgm:prSet/>
      <dgm:spPr/>
      <dgm:t>
        <a:bodyPr/>
        <a:lstStyle/>
        <a:p>
          <a:endParaRPr lang="en-US"/>
        </a:p>
      </dgm:t>
    </dgm:pt>
    <dgm:pt modelId="{0007E9FE-B300-4185-AAEB-25C0ACE30EC4}" type="sibTrans" cxnId="{F84E9445-D167-436A-8C91-20B0593114FD}">
      <dgm:prSet/>
      <dgm:spPr/>
      <dgm:t>
        <a:bodyPr/>
        <a:lstStyle/>
        <a:p>
          <a:endParaRPr lang="en-US"/>
        </a:p>
      </dgm:t>
    </dgm:pt>
    <dgm:pt modelId="{D96B581A-8275-4DBD-9CF8-2019008BFF0A}">
      <dgm:prSet phldrT="[Text]"/>
      <dgm:spPr/>
      <dgm:t>
        <a:bodyPr/>
        <a:lstStyle/>
        <a:p>
          <a:r>
            <a:rPr lang="en-US" dirty="0"/>
            <a:t>Don’t Blend In</a:t>
          </a:r>
        </a:p>
      </dgm:t>
    </dgm:pt>
    <dgm:pt modelId="{3C05BF39-CCDB-4F75-B0F5-6167821147D7}" type="parTrans" cxnId="{0F104571-8E73-4314-A6DC-B0DB2FB74BB7}">
      <dgm:prSet/>
      <dgm:spPr/>
      <dgm:t>
        <a:bodyPr/>
        <a:lstStyle/>
        <a:p>
          <a:endParaRPr lang="en-US"/>
        </a:p>
      </dgm:t>
    </dgm:pt>
    <dgm:pt modelId="{8F8BA769-F314-48CB-834A-950772843870}" type="sibTrans" cxnId="{0F104571-8E73-4314-A6DC-B0DB2FB74BB7}">
      <dgm:prSet/>
      <dgm:spPr/>
      <dgm:t>
        <a:bodyPr/>
        <a:lstStyle/>
        <a:p>
          <a:endParaRPr lang="en-US"/>
        </a:p>
      </dgm:t>
    </dgm:pt>
    <dgm:pt modelId="{8CBD2EE3-D73E-4028-B00B-922F5684711B}">
      <dgm:prSet phldrT="[Text]"/>
      <dgm:spPr/>
      <dgm:t>
        <a:bodyPr/>
        <a:lstStyle/>
        <a:p>
          <a:r>
            <a:rPr lang="en-US" dirty="0"/>
            <a:t>Fight for God’s Kingdom</a:t>
          </a:r>
        </a:p>
      </dgm:t>
    </dgm:pt>
    <dgm:pt modelId="{00F6D106-4728-43FC-802C-8E12D99A3F86}" type="parTrans" cxnId="{C03AD842-5207-4D7E-B63F-13B2BC45DD4C}">
      <dgm:prSet/>
      <dgm:spPr/>
      <dgm:t>
        <a:bodyPr/>
        <a:lstStyle/>
        <a:p>
          <a:endParaRPr lang="en-US"/>
        </a:p>
      </dgm:t>
    </dgm:pt>
    <dgm:pt modelId="{979FEE03-835D-4539-9724-272F05C4CED4}" type="sibTrans" cxnId="{C03AD842-5207-4D7E-B63F-13B2BC45DD4C}">
      <dgm:prSet/>
      <dgm:spPr/>
      <dgm:t>
        <a:bodyPr/>
        <a:lstStyle/>
        <a:p>
          <a:endParaRPr lang="en-US"/>
        </a:p>
      </dgm:t>
    </dgm:pt>
    <dgm:pt modelId="{4C7F24DA-40AE-4BA1-99FD-A4208D7651DF}" type="pres">
      <dgm:prSet presAssocID="{EE2AF32F-9253-424B-AA3B-5F21A97FDDEB}" presName="Name0" presStyleCnt="0">
        <dgm:presLayoutVars>
          <dgm:dir/>
          <dgm:resizeHandles val="exact"/>
        </dgm:presLayoutVars>
      </dgm:prSet>
      <dgm:spPr/>
    </dgm:pt>
    <dgm:pt modelId="{D837A5F0-BA79-4E4C-A0CA-EFAFA8B12855}" type="pres">
      <dgm:prSet presAssocID="{36C59F37-AD9E-43CD-8775-BF9D89C9740D}" presName="Name5" presStyleLbl="vennNode1" presStyleIdx="0" presStyleCnt="3">
        <dgm:presLayoutVars>
          <dgm:bulletEnabled val="1"/>
        </dgm:presLayoutVars>
      </dgm:prSet>
      <dgm:spPr/>
    </dgm:pt>
    <dgm:pt modelId="{95F8BD5F-674A-4152-A06A-271A3E46EA45}" type="pres">
      <dgm:prSet presAssocID="{0007E9FE-B300-4185-AAEB-25C0ACE30EC4}" presName="space" presStyleCnt="0"/>
      <dgm:spPr/>
    </dgm:pt>
    <dgm:pt modelId="{37944EB5-2D2F-4052-9755-999965E4E947}" type="pres">
      <dgm:prSet presAssocID="{D96B581A-8275-4DBD-9CF8-2019008BFF0A}" presName="Name5" presStyleLbl="vennNode1" presStyleIdx="1" presStyleCnt="3">
        <dgm:presLayoutVars>
          <dgm:bulletEnabled val="1"/>
        </dgm:presLayoutVars>
      </dgm:prSet>
      <dgm:spPr/>
    </dgm:pt>
    <dgm:pt modelId="{ADF34DEB-9F2F-445E-82BF-C411C8A2DBCC}" type="pres">
      <dgm:prSet presAssocID="{8F8BA769-F314-48CB-834A-950772843870}" presName="space" presStyleCnt="0"/>
      <dgm:spPr/>
    </dgm:pt>
    <dgm:pt modelId="{18812023-0E74-48B7-B97E-101292C0A48D}" type="pres">
      <dgm:prSet presAssocID="{8CBD2EE3-D73E-4028-B00B-922F5684711B}" presName="Name5" presStyleLbl="vennNode1" presStyleIdx="2" presStyleCnt="3">
        <dgm:presLayoutVars>
          <dgm:bulletEnabled val="1"/>
        </dgm:presLayoutVars>
      </dgm:prSet>
      <dgm:spPr/>
    </dgm:pt>
  </dgm:ptLst>
  <dgm:cxnLst>
    <dgm:cxn modelId="{06CF803E-7561-4211-94AC-4D47FF0D397D}" type="presOf" srcId="{8CBD2EE3-D73E-4028-B00B-922F5684711B}" destId="{18812023-0E74-48B7-B97E-101292C0A48D}" srcOrd="0" destOrd="0" presId="urn:microsoft.com/office/officeart/2005/8/layout/venn3"/>
    <dgm:cxn modelId="{F84E9445-D167-436A-8C91-20B0593114FD}" srcId="{EE2AF32F-9253-424B-AA3B-5F21A97FDDEB}" destId="{36C59F37-AD9E-43CD-8775-BF9D89C9740D}" srcOrd="0" destOrd="0" parTransId="{7D4A6B1B-2250-45DD-8602-12476362A1EA}" sibTransId="{0007E9FE-B300-4185-AAEB-25C0ACE30EC4}"/>
    <dgm:cxn modelId="{0F104571-8E73-4314-A6DC-B0DB2FB74BB7}" srcId="{EE2AF32F-9253-424B-AA3B-5F21A97FDDEB}" destId="{D96B581A-8275-4DBD-9CF8-2019008BFF0A}" srcOrd="1" destOrd="0" parTransId="{3C05BF39-CCDB-4F75-B0F5-6167821147D7}" sibTransId="{8F8BA769-F314-48CB-834A-950772843870}"/>
    <dgm:cxn modelId="{FECE6011-8373-4C60-83E8-9D127C71FE8B}" type="presOf" srcId="{36C59F37-AD9E-43CD-8775-BF9D89C9740D}" destId="{D837A5F0-BA79-4E4C-A0CA-EFAFA8B12855}" srcOrd="0" destOrd="0" presId="urn:microsoft.com/office/officeart/2005/8/layout/venn3"/>
    <dgm:cxn modelId="{3AE0BB48-43E5-4F9C-814F-112C7B157B77}" type="presOf" srcId="{EE2AF32F-9253-424B-AA3B-5F21A97FDDEB}" destId="{4C7F24DA-40AE-4BA1-99FD-A4208D7651DF}" srcOrd="0" destOrd="0" presId="urn:microsoft.com/office/officeart/2005/8/layout/venn3"/>
    <dgm:cxn modelId="{8801E4C1-D7CF-41AD-97D9-D6129CBE83C7}" type="presOf" srcId="{D96B581A-8275-4DBD-9CF8-2019008BFF0A}" destId="{37944EB5-2D2F-4052-9755-999965E4E947}" srcOrd="0" destOrd="0" presId="urn:microsoft.com/office/officeart/2005/8/layout/venn3"/>
    <dgm:cxn modelId="{C03AD842-5207-4D7E-B63F-13B2BC45DD4C}" srcId="{EE2AF32F-9253-424B-AA3B-5F21A97FDDEB}" destId="{8CBD2EE3-D73E-4028-B00B-922F5684711B}" srcOrd="2" destOrd="0" parTransId="{00F6D106-4728-43FC-802C-8E12D99A3F86}" sibTransId="{979FEE03-835D-4539-9724-272F05C4CED4}"/>
    <dgm:cxn modelId="{D79903E3-4078-4A99-B703-8A86981E0C6E}" type="presParOf" srcId="{4C7F24DA-40AE-4BA1-99FD-A4208D7651DF}" destId="{D837A5F0-BA79-4E4C-A0CA-EFAFA8B12855}" srcOrd="0" destOrd="0" presId="urn:microsoft.com/office/officeart/2005/8/layout/venn3"/>
    <dgm:cxn modelId="{9A4B36B4-F033-4E23-8E8B-BA8E28C0BC07}" type="presParOf" srcId="{4C7F24DA-40AE-4BA1-99FD-A4208D7651DF}" destId="{95F8BD5F-674A-4152-A06A-271A3E46EA45}" srcOrd="1" destOrd="0" presId="urn:microsoft.com/office/officeart/2005/8/layout/venn3"/>
    <dgm:cxn modelId="{B7AB4001-7366-40F8-806B-E062F2C17D78}" type="presParOf" srcId="{4C7F24DA-40AE-4BA1-99FD-A4208D7651DF}" destId="{37944EB5-2D2F-4052-9755-999965E4E947}" srcOrd="2" destOrd="0" presId="urn:microsoft.com/office/officeart/2005/8/layout/venn3"/>
    <dgm:cxn modelId="{08DC971A-5634-40D7-B627-B443D6149A22}" type="presParOf" srcId="{4C7F24DA-40AE-4BA1-99FD-A4208D7651DF}" destId="{ADF34DEB-9F2F-445E-82BF-C411C8A2DBCC}" srcOrd="3" destOrd="0" presId="urn:microsoft.com/office/officeart/2005/8/layout/venn3"/>
    <dgm:cxn modelId="{84E3BDCD-B70D-426C-BB23-0C64442980DA}" type="presParOf" srcId="{4C7F24DA-40AE-4BA1-99FD-A4208D7651DF}" destId="{18812023-0E74-48B7-B97E-101292C0A48D}"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28D88-28B3-436A-84A7-D015636A31F4}"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7893674D-AB96-49B5-BCDD-3F53B14919AD}">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World Ruler</a:t>
          </a:r>
        </a:p>
      </dgm:t>
    </dgm:pt>
    <dgm:pt modelId="{8C3788C1-8DD1-4B6B-9FB0-12B0C6865896}" type="parTrans" cxnId="{ECB0877E-6E77-47A7-B5A7-0D8E36F43F8E}">
      <dgm:prSet/>
      <dgm:spPr/>
      <dgm:t>
        <a:bodyPr/>
        <a:lstStyle/>
        <a:p>
          <a:endParaRPr lang="en-US"/>
        </a:p>
      </dgm:t>
    </dgm:pt>
    <dgm:pt modelId="{EE01A738-4D44-45D0-AD13-00A86188BEFD}" type="sibTrans" cxnId="{ECB0877E-6E77-47A7-B5A7-0D8E36F43F8E}">
      <dgm:prSet/>
      <dgm:spPr>
        <a:noFill/>
        <a:ln w="38100">
          <a:solidFill>
            <a:schemeClr val="accent2"/>
          </a:solidFill>
        </a:ln>
        <a:scene3d>
          <a:camera prst="orthographicFront"/>
          <a:lightRig rig="threePt" dir="t"/>
        </a:scene3d>
        <a:sp3d>
          <a:bevelT/>
        </a:sp3d>
      </dgm:spPr>
      <dgm:t>
        <a:bodyPr/>
        <a:lstStyle/>
        <a:p>
          <a:endParaRPr lang="en-US"/>
        </a:p>
      </dgm:t>
    </dgm:pt>
    <dgm:pt modelId="{2E1869CE-6A4F-4C83-B583-B55168CD1384}" type="pres">
      <dgm:prSet presAssocID="{3EB28D88-28B3-436A-84A7-D015636A31F4}" presName="Name0" presStyleCnt="0">
        <dgm:presLayoutVars>
          <dgm:dir/>
          <dgm:resizeHandles val="exact"/>
        </dgm:presLayoutVars>
      </dgm:prSet>
      <dgm:spPr/>
    </dgm:pt>
    <dgm:pt modelId="{99010B76-A62E-496B-8657-8F20128E7683}" type="pres">
      <dgm:prSet presAssocID="{7893674D-AB96-49B5-BCDD-3F53B14919AD}" presName="composite" presStyleCnt="0"/>
      <dgm:spPr/>
    </dgm:pt>
    <dgm:pt modelId="{CDEE00FB-5AE7-4CC0-BECE-F9CF8C2DCF14}" type="pres">
      <dgm:prSet presAssocID="{7893674D-AB96-49B5-BCDD-3F53B14919AD}" presName="imagSh" presStyleLbl="bgImgPlace1" presStyleIdx="0" presStyleCnt="1" custScaleX="53711"/>
      <dgm:spPr>
        <a:blipFill rotWithShape="1">
          <a:blip xmlns:r="http://schemas.openxmlformats.org/officeDocument/2006/relationships" r:embed="rId1">
            <a:duotone>
              <a:schemeClr val="accent5">
                <a:shade val="45000"/>
                <a:satMod val="135000"/>
              </a:schemeClr>
              <a:prstClr val="white"/>
            </a:duotone>
          </a:blip>
          <a:stretch>
            <a:fillRect/>
          </a:stretch>
        </a:blipFill>
        <a:ln>
          <a:solidFill>
            <a:schemeClr val="accent2"/>
          </a:solidFill>
        </a:ln>
      </dgm:spPr>
    </dgm:pt>
    <dgm:pt modelId="{CB26C221-C050-4A79-A167-294BA5CAE049}" type="pres">
      <dgm:prSet presAssocID="{7893674D-AB96-49B5-BCDD-3F53B14919AD}" presName="txNode" presStyleLbl="node1" presStyleIdx="0" presStyleCnt="1" custScaleY="100000">
        <dgm:presLayoutVars>
          <dgm:bulletEnabled val="1"/>
        </dgm:presLayoutVars>
      </dgm:prSet>
      <dgm:spPr/>
    </dgm:pt>
  </dgm:ptLst>
  <dgm:cxnLst>
    <dgm:cxn modelId="{32BB13F9-3328-4CAB-B32D-A69BD4AC2770}" type="presOf" srcId="{7893674D-AB96-49B5-BCDD-3F53B14919AD}" destId="{CB26C221-C050-4A79-A167-294BA5CAE049}" srcOrd="0" destOrd="0" presId="urn:microsoft.com/office/officeart/2005/8/layout/hProcess10"/>
    <dgm:cxn modelId="{ECB0877E-6E77-47A7-B5A7-0D8E36F43F8E}" srcId="{3EB28D88-28B3-436A-84A7-D015636A31F4}" destId="{7893674D-AB96-49B5-BCDD-3F53B14919AD}" srcOrd="0" destOrd="0" parTransId="{8C3788C1-8DD1-4B6B-9FB0-12B0C6865896}" sibTransId="{EE01A738-4D44-45D0-AD13-00A86188BEFD}"/>
    <dgm:cxn modelId="{70422692-8D9B-4263-A46E-2DA07269B847}" type="presOf" srcId="{3EB28D88-28B3-436A-84A7-D015636A31F4}" destId="{2E1869CE-6A4F-4C83-B583-B55168CD1384}" srcOrd="0" destOrd="0" presId="urn:microsoft.com/office/officeart/2005/8/layout/hProcess10"/>
    <dgm:cxn modelId="{1C8AC131-046D-4F66-B6F9-D5F1F497487D}" type="presParOf" srcId="{2E1869CE-6A4F-4C83-B583-B55168CD1384}" destId="{99010B76-A62E-496B-8657-8F20128E7683}" srcOrd="0" destOrd="0" presId="urn:microsoft.com/office/officeart/2005/8/layout/hProcess10"/>
    <dgm:cxn modelId="{ED0042BA-03C9-4D87-9F30-3271A250CBEF}" type="presParOf" srcId="{99010B76-A62E-496B-8657-8F20128E7683}" destId="{CDEE00FB-5AE7-4CC0-BECE-F9CF8C2DCF14}" srcOrd="0" destOrd="0" presId="urn:microsoft.com/office/officeart/2005/8/layout/hProcess10"/>
    <dgm:cxn modelId="{7A171297-F66C-410A-8E3F-D44901B24335}" type="presParOf" srcId="{99010B76-A62E-496B-8657-8F20128E7683}" destId="{CB26C221-C050-4A79-A167-294BA5CAE049}"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7330B5-F677-413D-8DBE-76A8A5CF1D61}" type="doc">
      <dgm:prSet loTypeId="urn:microsoft.com/office/officeart/2005/8/layout/radial4" loCatId="relationship" qsTypeId="urn:microsoft.com/office/officeart/2005/8/quickstyle/3d5" qsCatId="3D" csTypeId="urn:microsoft.com/office/officeart/2005/8/colors/accent1_2" csCatId="accent1" phldr="1"/>
      <dgm:spPr/>
      <dgm:t>
        <a:bodyPr/>
        <a:lstStyle/>
        <a:p>
          <a:endParaRPr lang="en-US"/>
        </a:p>
      </dgm:t>
    </dgm:pt>
    <dgm:pt modelId="{C3DD4B35-2E84-453B-974D-AE615B48281F}">
      <dgm:prSet/>
      <dgm:spPr/>
      <dgm:t>
        <a:bodyPr/>
        <a:lstStyle/>
        <a:p>
          <a:pPr rtl="0"/>
          <a:r>
            <a:rPr lang="en-US" dirty="0"/>
            <a:t>Globalization Pressure</a:t>
          </a:r>
        </a:p>
      </dgm:t>
    </dgm:pt>
    <dgm:pt modelId="{C6A2A28C-3FDF-4847-9B29-3BDA5C2793F9}" type="parTrans" cxnId="{3F0DF338-C6CE-408C-93E3-76932E9BCC88}">
      <dgm:prSet/>
      <dgm:spPr/>
      <dgm:t>
        <a:bodyPr/>
        <a:lstStyle/>
        <a:p>
          <a:endParaRPr lang="en-US"/>
        </a:p>
      </dgm:t>
    </dgm:pt>
    <dgm:pt modelId="{40AB936C-8284-4437-AC97-E0E33127258F}" type="sibTrans" cxnId="{3F0DF338-C6CE-408C-93E3-76932E9BCC88}">
      <dgm:prSet/>
      <dgm:spPr/>
      <dgm:t>
        <a:bodyPr/>
        <a:lstStyle/>
        <a:p>
          <a:endParaRPr lang="en-US"/>
        </a:p>
      </dgm:t>
    </dgm:pt>
    <dgm:pt modelId="{FCCE32D5-FDCC-4A71-9B63-75A199C72FE3}">
      <dgm:prSet/>
      <dgm:spPr/>
      <dgm:t>
        <a:bodyPr/>
        <a:lstStyle/>
        <a:p>
          <a:pPr rtl="0"/>
          <a:r>
            <a:rPr lang="en-US" dirty="0"/>
            <a:t>Economic Instabilities</a:t>
          </a:r>
        </a:p>
      </dgm:t>
    </dgm:pt>
    <dgm:pt modelId="{7333F17D-FBD1-46A5-9C21-995058447600}" type="parTrans" cxnId="{46DD77BE-EDD6-4AEF-84B1-762DBEF2368A}">
      <dgm:prSet/>
      <dgm:spPr/>
      <dgm:t>
        <a:bodyPr/>
        <a:lstStyle/>
        <a:p>
          <a:endParaRPr lang="en-US"/>
        </a:p>
      </dgm:t>
    </dgm:pt>
    <dgm:pt modelId="{0744E0C0-F5AF-485E-852F-2270BBD3D067}" type="sibTrans" cxnId="{46DD77BE-EDD6-4AEF-84B1-762DBEF2368A}">
      <dgm:prSet/>
      <dgm:spPr/>
      <dgm:t>
        <a:bodyPr/>
        <a:lstStyle/>
        <a:p>
          <a:endParaRPr lang="en-US"/>
        </a:p>
      </dgm:t>
    </dgm:pt>
    <dgm:pt modelId="{F4CCB463-FCC6-4465-86D0-FE1D1BA28889}">
      <dgm:prSet/>
      <dgm:spPr/>
      <dgm:t>
        <a:bodyPr/>
        <a:lstStyle/>
        <a:p>
          <a:pPr rtl="0"/>
          <a:r>
            <a:rPr lang="en-US" dirty="0"/>
            <a:t>War, unrest</a:t>
          </a:r>
        </a:p>
      </dgm:t>
    </dgm:pt>
    <dgm:pt modelId="{1122086A-43EA-4543-93E1-A9BD3B0BDCE3}" type="parTrans" cxnId="{432BA4A0-7B04-4682-8A03-79954C0564E0}">
      <dgm:prSet/>
      <dgm:spPr/>
      <dgm:t>
        <a:bodyPr/>
        <a:lstStyle/>
        <a:p>
          <a:endParaRPr lang="en-US"/>
        </a:p>
      </dgm:t>
    </dgm:pt>
    <dgm:pt modelId="{3F45A5C3-7491-4C0D-8667-6EA4E973D705}" type="sibTrans" cxnId="{432BA4A0-7B04-4682-8A03-79954C0564E0}">
      <dgm:prSet/>
      <dgm:spPr/>
      <dgm:t>
        <a:bodyPr/>
        <a:lstStyle/>
        <a:p>
          <a:endParaRPr lang="en-US"/>
        </a:p>
      </dgm:t>
    </dgm:pt>
    <dgm:pt modelId="{4FDB1827-A001-4E95-A6A1-C3EC69671A8C}">
      <dgm:prSet/>
      <dgm:spPr/>
      <dgm:t>
        <a:bodyPr/>
        <a:lstStyle/>
        <a:p>
          <a:pPr rtl="0"/>
          <a:r>
            <a:rPr lang="en-US"/>
            <a:t>Population, Mas Migration</a:t>
          </a:r>
          <a:endParaRPr lang="en-US" dirty="0"/>
        </a:p>
      </dgm:t>
    </dgm:pt>
    <dgm:pt modelId="{462621BC-8BBF-4583-91BB-7F9B09DAA297}" type="parTrans" cxnId="{38283480-4CF3-4330-AC66-AB5E92E6A534}">
      <dgm:prSet/>
      <dgm:spPr/>
      <dgm:t>
        <a:bodyPr/>
        <a:lstStyle/>
        <a:p>
          <a:endParaRPr lang="en-US"/>
        </a:p>
      </dgm:t>
    </dgm:pt>
    <dgm:pt modelId="{08D30AA3-BA98-4D97-8AC5-88E49E50270C}" type="sibTrans" cxnId="{38283480-4CF3-4330-AC66-AB5E92E6A534}">
      <dgm:prSet/>
      <dgm:spPr/>
      <dgm:t>
        <a:bodyPr/>
        <a:lstStyle/>
        <a:p>
          <a:endParaRPr lang="en-US"/>
        </a:p>
      </dgm:t>
    </dgm:pt>
    <dgm:pt modelId="{B2A35ACD-5B5F-4C59-AAC6-F5C353684C45}">
      <dgm:prSet/>
      <dgm:spPr/>
      <dgm:t>
        <a:bodyPr/>
        <a:lstStyle/>
        <a:p>
          <a:pPr rtl="0"/>
          <a:r>
            <a:rPr lang="en-US" dirty="0"/>
            <a:t>Ecological Threats</a:t>
          </a:r>
        </a:p>
      </dgm:t>
    </dgm:pt>
    <dgm:pt modelId="{260BEFA6-9172-4C72-A6DA-6B7613EC3C12}" type="parTrans" cxnId="{3B8E54DF-3D00-47BB-BC79-5159737D0510}">
      <dgm:prSet/>
      <dgm:spPr/>
      <dgm:t>
        <a:bodyPr/>
        <a:lstStyle/>
        <a:p>
          <a:endParaRPr lang="en-US"/>
        </a:p>
      </dgm:t>
    </dgm:pt>
    <dgm:pt modelId="{CA066195-EDC2-4FAA-871A-14A7D0D7F871}" type="sibTrans" cxnId="{3B8E54DF-3D00-47BB-BC79-5159737D0510}">
      <dgm:prSet/>
      <dgm:spPr/>
      <dgm:t>
        <a:bodyPr/>
        <a:lstStyle/>
        <a:p>
          <a:endParaRPr lang="en-US"/>
        </a:p>
      </dgm:t>
    </dgm:pt>
    <dgm:pt modelId="{61D9F28C-55EC-490F-8199-6142F4E3988C}" type="pres">
      <dgm:prSet presAssocID="{707330B5-F677-413D-8DBE-76A8A5CF1D61}" presName="cycle" presStyleCnt="0">
        <dgm:presLayoutVars>
          <dgm:chMax val="1"/>
          <dgm:dir/>
          <dgm:animLvl val="ctr"/>
          <dgm:resizeHandles val="exact"/>
        </dgm:presLayoutVars>
      </dgm:prSet>
      <dgm:spPr/>
    </dgm:pt>
    <dgm:pt modelId="{259EE19E-0E08-4E02-8F6C-98B3674259D4}" type="pres">
      <dgm:prSet presAssocID="{C3DD4B35-2E84-453B-974D-AE615B48281F}" presName="centerShape" presStyleLbl="node0" presStyleIdx="0" presStyleCnt="1"/>
      <dgm:spPr/>
    </dgm:pt>
    <dgm:pt modelId="{5C151184-3647-4094-93B2-B90FBBBAB8A7}" type="pres">
      <dgm:prSet presAssocID="{7333F17D-FBD1-46A5-9C21-995058447600}" presName="parTrans" presStyleLbl="bgSibTrans2D1" presStyleIdx="0" presStyleCnt="4"/>
      <dgm:spPr/>
    </dgm:pt>
    <dgm:pt modelId="{6B20249C-E08A-43A3-AA7A-BE64CFF9A162}" type="pres">
      <dgm:prSet presAssocID="{FCCE32D5-FDCC-4A71-9B63-75A199C72FE3}" presName="node" presStyleLbl="node1" presStyleIdx="0" presStyleCnt="4">
        <dgm:presLayoutVars>
          <dgm:bulletEnabled val="1"/>
        </dgm:presLayoutVars>
      </dgm:prSet>
      <dgm:spPr/>
    </dgm:pt>
    <dgm:pt modelId="{6629C4A7-2E87-45DE-9701-DAE1796F13C0}" type="pres">
      <dgm:prSet presAssocID="{260BEFA6-9172-4C72-A6DA-6B7613EC3C12}" presName="parTrans" presStyleLbl="bgSibTrans2D1" presStyleIdx="1" presStyleCnt="4"/>
      <dgm:spPr/>
    </dgm:pt>
    <dgm:pt modelId="{21723A6B-16C2-404A-805D-FAF512A5250A}" type="pres">
      <dgm:prSet presAssocID="{B2A35ACD-5B5F-4C59-AAC6-F5C353684C45}" presName="node" presStyleLbl="node1" presStyleIdx="1" presStyleCnt="4">
        <dgm:presLayoutVars>
          <dgm:bulletEnabled val="1"/>
        </dgm:presLayoutVars>
      </dgm:prSet>
      <dgm:spPr/>
    </dgm:pt>
    <dgm:pt modelId="{726EDE54-F8CF-4ED2-A9A9-58DC719C5381}" type="pres">
      <dgm:prSet presAssocID="{462621BC-8BBF-4583-91BB-7F9B09DAA297}" presName="parTrans" presStyleLbl="bgSibTrans2D1" presStyleIdx="2" presStyleCnt="4"/>
      <dgm:spPr/>
    </dgm:pt>
    <dgm:pt modelId="{B7E30E19-8489-4672-B1E5-06708C0BD4D3}" type="pres">
      <dgm:prSet presAssocID="{4FDB1827-A001-4E95-A6A1-C3EC69671A8C}" presName="node" presStyleLbl="node1" presStyleIdx="2" presStyleCnt="4">
        <dgm:presLayoutVars>
          <dgm:bulletEnabled val="1"/>
        </dgm:presLayoutVars>
      </dgm:prSet>
      <dgm:spPr/>
    </dgm:pt>
    <dgm:pt modelId="{EA37D0A1-B732-4A41-AA9B-A997CEEC04EA}" type="pres">
      <dgm:prSet presAssocID="{1122086A-43EA-4543-93E1-A9BD3B0BDCE3}" presName="parTrans" presStyleLbl="bgSibTrans2D1" presStyleIdx="3" presStyleCnt="4"/>
      <dgm:spPr/>
    </dgm:pt>
    <dgm:pt modelId="{17113DB3-AA10-4188-801B-2396255E2649}" type="pres">
      <dgm:prSet presAssocID="{F4CCB463-FCC6-4465-86D0-FE1D1BA28889}" presName="node" presStyleLbl="node1" presStyleIdx="3" presStyleCnt="4">
        <dgm:presLayoutVars>
          <dgm:bulletEnabled val="1"/>
        </dgm:presLayoutVars>
      </dgm:prSet>
      <dgm:spPr/>
    </dgm:pt>
  </dgm:ptLst>
  <dgm:cxnLst>
    <dgm:cxn modelId="{3F0DF338-C6CE-408C-93E3-76932E9BCC88}" srcId="{707330B5-F677-413D-8DBE-76A8A5CF1D61}" destId="{C3DD4B35-2E84-453B-974D-AE615B48281F}" srcOrd="0" destOrd="0" parTransId="{C6A2A28C-3FDF-4847-9B29-3BDA5C2793F9}" sibTransId="{40AB936C-8284-4437-AC97-E0E33127258F}"/>
    <dgm:cxn modelId="{FA1C4190-A9EF-445B-A9E7-FC198BB8D3E5}" type="presOf" srcId="{C3DD4B35-2E84-453B-974D-AE615B48281F}" destId="{259EE19E-0E08-4E02-8F6C-98B3674259D4}" srcOrd="0" destOrd="0" presId="urn:microsoft.com/office/officeart/2005/8/layout/radial4"/>
    <dgm:cxn modelId="{D526B5FF-28DC-4A44-8148-3D5AD9943AC8}" type="presOf" srcId="{1122086A-43EA-4543-93E1-A9BD3B0BDCE3}" destId="{EA37D0A1-B732-4A41-AA9B-A997CEEC04EA}" srcOrd="0" destOrd="0" presId="urn:microsoft.com/office/officeart/2005/8/layout/radial4"/>
    <dgm:cxn modelId="{B162B674-0640-4D36-B625-EC1E59653D93}" type="presOf" srcId="{FCCE32D5-FDCC-4A71-9B63-75A199C72FE3}" destId="{6B20249C-E08A-43A3-AA7A-BE64CFF9A162}" srcOrd="0" destOrd="0" presId="urn:microsoft.com/office/officeart/2005/8/layout/radial4"/>
    <dgm:cxn modelId="{889ED0FA-1A2B-47FD-B815-FDC473EEB201}" type="presOf" srcId="{4FDB1827-A001-4E95-A6A1-C3EC69671A8C}" destId="{B7E30E19-8489-4672-B1E5-06708C0BD4D3}" srcOrd="0" destOrd="0" presId="urn:microsoft.com/office/officeart/2005/8/layout/radial4"/>
    <dgm:cxn modelId="{38283480-4CF3-4330-AC66-AB5E92E6A534}" srcId="{C3DD4B35-2E84-453B-974D-AE615B48281F}" destId="{4FDB1827-A001-4E95-A6A1-C3EC69671A8C}" srcOrd="2" destOrd="0" parTransId="{462621BC-8BBF-4583-91BB-7F9B09DAA297}" sibTransId="{08D30AA3-BA98-4D97-8AC5-88E49E50270C}"/>
    <dgm:cxn modelId="{46DD77BE-EDD6-4AEF-84B1-762DBEF2368A}" srcId="{C3DD4B35-2E84-453B-974D-AE615B48281F}" destId="{FCCE32D5-FDCC-4A71-9B63-75A199C72FE3}" srcOrd="0" destOrd="0" parTransId="{7333F17D-FBD1-46A5-9C21-995058447600}" sibTransId="{0744E0C0-F5AF-485E-852F-2270BBD3D067}"/>
    <dgm:cxn modelId="{EF077F2C-6C2D-48A4-AFD4-90C07B7F7ED0}" type="presOf" srcId="{462621BC-8BBF-4583-91BB-7F9B09DAA297}" destId="{726EDE54-F8CF-4ED2-A9A9-58DC719C5381}" srcOrd="0" destOrd="0" presId="urn:microsoft.com/office/officeart/2005/8/layout/radial4"/>
    <dgm:cxn modelId="{D17357FC-7A7A-433F-8D29-185E8442034C}" type="presOf" srcId="{707330B5-F677-413D-8DBE-76A8A5CF1D61}" destId="{61D9F28C-55EC-490F-8199-6142F4E3988C}" srcOrd="0" destOrd="0" presId="urn:microsoft.com/office/officeart/2005/8/layout/radial4"/>
    <dgm:cxn modelId="{F507E693-0404-48D7-BC38-47883EBB4F05}" type="presOf" srcId="{7333F17D-FBD1-46A5-9C21-995058447600}" destId="{5C151184-3647-4094-93B2-B90FBBBAB8A7}" srcOrd="0" destOrd="0" presId="urn:microsoft.com/office/officeart/2005/8/layout/radial4"/>
    <dgm:cxn modelId="{1284A7DF-97F9-4F54-8F98-2D15F9DB52F7}" type="presOf" srcId="{F4CCB463-FCC6-4465-86D0-FE1D1BA28889}" destId="{17113DB3-AA10-4188-801B-2396255E2649}" srcOrd="0" destOrd="0" presId="urn:microsoft.com/office/officeart/2005/8/layout/radial4"/>
    <dgm:cxn modelId="{283A824E-4FA8-4251-B583-71A13AA2B881}" type="presOf" srcId="{B2A35ACD-5B5F-4C59-AAC6-F5C353684C45}" destId="{21723A6B-16C2-404A-805D-FAF512A5250A}" srcOrd="0" destOrd="0" presId="urn:microsoft.com/office/officeart/2005/8/layout/radial4"/>
    <dgm:cxn modelId="{E6EBEDA2-1DA1-407D-82E6-E49298D516DB}" type="presOf" srcId="{260BEFA6-9172-4C72-A6DA-6B7613EC3C12}" destId="{6629C4A7-2E87-45DE-9701-DAE1796F13C0}" srcOrd="0" destOrd="0" presId="urn:microsoft.com/office/officeart/2005/8/layout/radial4"/>
    <dgm:cxn modelId="{432BA4A0-7B04-4682-8A03-79954C0564E0}" srcId="{C3DD4B35-2E84-453B-974D-AE615B48281F}" destId="{F4CCB463-FCC6-4465-86D0-FE1D1BA28889}" srcOrd="3" destOrd="0" parTransId="{1122086A-43EA-4543-93E1-A9BD3B0BDCE3}" sibTransId="{3F45A5C3-7491-4C0D-8667-6EA4E973D705}"/>
    <dgm:cxn modelId="{3B8E54DF-3D00-47BB-BC79-5159737D0510}" srcId="{C3DD4B35-2E84-453B-974D-AE615B48281F}" destId="{B2A35ACD-5B5F-4C59-AAC6-F5C353684C45}" srcOrd="1" destOrd="0" parTransId="{260BEFA6-9172-4C72-A6DA-6B7613EC3C12}" sibTransId="{CA066195-EDC2-4FAA-871A-14A7D0D7F871}"/>
    <dgm:cxn modelId="{1CC55D0E-8269-4BF0-A74A-E2BC3A554D2E}" type="presParOf" srcId="{61D9F28C-55EC-490F-8199-6142F4E3988C}" destId="{259EE19E-0E08-4E02-8F6C-98B3674259D4}" srcOrd="0" destOrd="0" presId="urn:microsoft.com/office/officeart/2005/8/layout/radial4"/>
    <dgm:cxn modelId="{CEE39278-43BA-4E9D-B7EF-F39816397640}" type="presParOf" srcId="{61D9F28C-55EC-490F-8199-6142F4E3988C}" destId="{5C151184-3647-4094-93B2-B90FBBBAB8A7}" srcOrd="1" destOrd="0" presId="urn:microsoft.com/office/officeart/2005/8/layout/radial4"/>
    <dgm:cxn modelId="{FBE155EB-2380-46A5-8F47-993E69407042}" type="presParOf" srcId="{61D9F28C-55EC-490F-8199-6142F4E3988C}" destId="{6B20249C-E08A-43A3-AA7A-BE64CFF9A162}" srcOrd="2" destOrd="0" presId="urn:microsoft.com/office/officeart/2005/8/layout/radial4"/>
    <dgm:cxn modelId="{E8276410-F966-428A-8D68-2CD0520FE4F5}" type="presParOf" srcId="{61D9F28C-55EC-490F-8199-6142F4E3988C}" destId="{6629C4A7-2E87-45DE-9701-DAE1796F13C0}" srcOrd="3" destOrd="0" presId="urn:microsoft.com/office/officeart/2005/8/layout/radial4"/>
    <dgm:cxn modelId="{8AB6A5AD-8BF4-494E-A05F-DDECE5768D1D}" type="presParOf" srcId="{61D9F28C-55EC-490F-8199-6142F4E3988C}" destId="{21723A6B-16C2-404A-805D-FAF512A5250A}" srcOrd="4" destOrd="0" presId="urn:microsoft.com/office/officeart/2005/8/layout/radial4"/>
    <dgm:cxn modelId="{1E71B1A4-5455-4D01-B0B3-68DBA5B6EA31}" type="presParOf" srcId="{61D9F28C-55EC-490F-8199-6142F4E3988C}" destId="{726EDE54-F8CF-4ED2-A9A9-58DC719C5381}" srcOrd="5" destOrd="0" presId="urn:microsoft.com/office/officeart/2005/8/layout/radial4"/>
    <dgm:cxn modelId="{10A1F8C9-7679-44A7-8F35-8B8F6A06648F}" type="presParOf" srcId="{61D9F28C-55EC-490F-8199-6142F4E3988C}" destId="{B7E30E19-8489-4672-B1E5-06708C0BD4D3}" srcOrd="6" destOrd="0" presId="urn:microsoft.com/office/officeart/2005/8/layout/radial4"/>
    <dgm:cxn modelId="{F035BCAE-8985-4E4A-9689-AC5129E7EDF4}" type="presParOf" srcId="{61D9F28C-55EC-490F-8199-6142F4E3988C}" destId="{EA37D0A1-B732-4A41-AA9B-A997CEEC04EA}" srcOrd="7" destOrd="0" presId="urn:microsoft.com/office/officeart/2005/8/layout/radial4"/>
    <dgm:cxn modelId="{4FF67A35-8778-4DA1-BA12-76B9A9501A41}" type="presParOf" srcId="{61D9F28C-55EC-490F-8199-6142F4E3988C}" destId="{17113DB3-AA10-4188-801B-2396255E2649}"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B28D88-28B3-436A-84A7-D015636A31F4}"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7893674D-AB96-49B5-BCDD-3F53B14919AD}">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World Ruler</a:t>
          </a:r>
        </a:p>
      </dgm:t>
    </dgm:pt>
    <dgm:pt modelId="{8C3788C1-8DD1-4B6B-9FB0-12B0C6865896}" type="parTrans" cxnId="{ECB0877E-6E77-47A7-B5A7-0D8E36F43F8E}">
      <dgm:prSet/>
      <dgm:spPr/>
      <dgm:t>
        <a:bodyPr/>
        <a:lstStyle/>
        <a:p>
          <a:endParaRPr lang="en-US"/>
        </a:p>
      </dgm:t>
    </dgm:pt>
    <dgm:pt modelId="{EE01A738-4D44-45D0-AD13-00A86188BEFD}" type="sibTrans" cxnId="{ECB0877E-6E77-47A7-B5A7-0D8E36F43F8E}">
      <dgm:prSet/>
      <dgm:spPr>
        <a:noFill/>
        <a:ln w="38100">
          <a:solidFill>
            <a:schemeClr val="accent2"/>
          </a:solidFill>
        </a:ln>
        <a:scene3d>
          <a:camera prst="orthographicFront"/>
          <a:lightRig rig="threePt" dir="t"/>
        </a:scene3d>
        <a:sp3d>
          <a:bevelT/>
        </a:sp3d>
      </dgm:spPr>
      <dgm:t>
        <a:bodyPr/>
        <a:lstStyle/>
        <a:p>
          <a:endParaRPr lang="en-US"/>
        </a:p>
      </dgm:t>
    </dgm:pt>
    <dgm:pt modelId="{0D909F37-E5FF-4F32-B9B6-6641819C9E8A}">
      <dgm:prSet phldrT="[Text]"/>
      <dgm:spPr>
        <a:noFill/>
        <a:ln>
          <a:solidFill>
            <a:schemeClr val="accent5"/>
          </a:solidFill>
        </a:ln>
        <a:effectLst>
          <a:glow rad="228600">
            <a:schemeClr val="accent2">
              <a:satMod val="175000"/>
              <a:alpha val="40000"/>
            </a:schemeClr>
          </a:glow>
        </a:effectLst>
      </dgm:spPr>
      <dgm:t>
        <a:bodyPr/>
        <a:lstStyle/>
        <a:p>
          <a:pPr algn="l"/>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War</a:t>
          </a:r>
        </a:p>
      </dgm:t>
    </dgm:pt>
    <dgm:pt modelId="{4D5461DE-580F-4A68-B4E0-9B0F8D3B288E}" type="parTrans" cxnId="{CAC0A4D5-359E-43FE-A669-82EC52EF4E73}">
      <dgm:prSet/>
      <dgm:spPr/>
      <dgm:t>
        <a:bodyPr/>
        <a:lstStyle/>
        <a:p>
          <a:endParaRPr lang="en-US"/>
        </a:p>
      </dgm:t>
    </dgm:pt>
    <dgm:pt modelId="{585C05B6-8113-4002-BE52-D8D10C30DE4C}" type="sibTrans" cxnId="{CAC0A4D5-359E-43FE-A669-82EC52EF4E73}">
      <dgm:prSet/>
      <dgm:spPr>
        <a:noFill/>
        <a:ln w="38100">
          <a:solidFill>
            <a:schemeClr val="accent2"/>
          </a:solidFill>
        </a:ln>
        <a:scene3d>
          <a:camera prst="orthographicFront"/>
          <a:lightRig rig="threePt" dir="t"/>
        </a:scene3d>
        <a:sp3d>
          <a:bevelT/>
        </a:sp3d>
      </dgm:spPr>
      <dgm:t>
        <a:bodyPr/>
        <a:lstStyle/>
        <a:p>
          <a:endParaRPr lang="en-US"/>
        </a:p>
      </dgm:t>
    </dgm:pt>
    <dgm:pt modelId="{2E1869CE-6A4F-4C83-B583-B55168CD1384}" type="pres">
      <dgm:prSet presAssocID="{3EB28D88-28B3-436A-84A7-D015636A31F4}" presName="Name0" presStyleCnt="0">
        <dgm:presLayoutVars>
          <dgm:dir/>
          <dgm:resizeHandles val="exact"/>
        </dgm:presLayoutVars>
      </dgm:prSet>
      <dgm:spPr/>
    </dgm:pt>
    <dgm:pt modelId="{99010B76-A62E-496B-8657-8F20128E7683}" type="pres">
      <dgm:prSet presAssocID="{7893674D-AB96-49B5-BCDD-3F53B14919AD}" presName="composite" presStyleCnt="0"/>
      <dgm:spPr/>
    </dgm:pt>
    <dgm:pt modelId="{CDEE00FB-5AE7-4CC0-BECE-F9CF8C2DCF14}" type="pres">
      <dgm:prSet presAssocID="{7893674D-AB96-49B5-BCDD-3F53B14919AD}" presName="imagSh" presStyleLbl="bgImgPlace1" presStyleIdx="0" presStyleCnt="2" custScaleX="53711"/>
      <dgm:spPr>
        <a:blipFill rotWithShape="1">
          <a:blip xmlns:r="http://schemas.openxmlformats.org/officeDocument/2006/relationships" r:embed="rId1">
            <a:duotone>
              <a:schemeClr val="accent5">
                <a:shade val="45000"/>
                <a:satMod val="135000"/>
              </a:schemeClr>
              <a:prstClr val="white"/>
            </a:duotone>
          </a:blip>
          <a:stretch>
            <a:fillRect/>
          </a:stretch>
        </a:blipFill>
        <a:ln>
          <a:solidFill>
            <a:schemeClr val="accent2"/>
          </a:solidFill>
        </a:ln>
      </dgm:spPr>
    </dgm:pt>
    <dgm:pt modelId="{CB26C221-C050-4A79-A167-294BA5CAE049}" type="pres">
      <dgm:prSet presAssocID="{7893674D-AB96-49B5-BCDD-3F53B14919AD}" presName="txNode" presStyleLbl="node1" presStyleIdx="0" presStyleCnt="2" custScaleY="100000">
        <dgm:presLayoutVars>
          <dgm:bulletEnabled val="1"/>
        </dgm:presLayoutVars>
      </dgm:prSet>
      <dgm:spPr/>
    </dgm:pt>
    <dgm:pt modelId="{7B01DA8C-4538-4E7E-A7A9-E7CB73928857}" type="pres">
      <dgm:prSet presAssocID="{EE01A738-4D44-45D0-AD13-00A86188BEFD}" presName="sibTrans" presStyleLbl="sibTrans2D1" presStyleIdx="0" presStyleCnt="1"/>
      <dgm:spPr/>
    </dgm:pt>
    <dgm:pt modelId="{8F9131CC-ABF7-44FE-9C74-CA303CBD7CCA}" type="pres">
      <dgm:prSet presAssocID="{EE01A738-4D44-45D0-AD13-00A86188BEFD}" presName="connTx" presStyleLbl="sibTrans2D1" presStyleIdx="0" presStyleCnt="1"/>
      <dgm:spPr/>
    </dgm:pt>
    <dgm:pt modelId="{36E66E4C-33BF-4C89-BE44-8AF22408DF90}" type="pres">
      <dgm:prSet presAssocID="{0D909F37-E5FF-4F32-B9B6-6641819C9E8A}" presName="composite" presStyleCnt="0"/>
      <dgm:spPr/>
    </dgm:pt>
    <dgm:pt modelId="{E6550933-C981-4335-A290-DFC984B95550}" type="pres">
      <dgm:prSet presAssocID="{0D909F37-E5FF-4F32-B9B6-6641819C9E8A}" presName="imagSh" presStyleLbl="bgImgPlace1" presStyleIdx="1" presStyleCnt="2" custScaleX="46490"/>
      <dgm:spPr>
        <a:blipFill rotWithShape="1">
          <a:blip xmlns:r="http://schemas.openxmlformats.org/officeDocument/2006/relationships" r:embed="rId2">
            <a:duotone>
              <a:schemeClr val="accent5">
                <a:shade val="45000"/>
                <a:satMod val="135000"/>
              </a:schemeClr>
              <a:prstClr val="white"/>
            </a:duotone>
          </a:blip>
          <a:stretch>
            <a:fillRect/>
          </a:stretch>
        </a:blipFill>
        <a:ln>
          <a:solidFill>
            <a:schemeClr val="accent2"/>
          </a:solidFill>
        </a:ln>
      </dgm:spPr>
    </dgm:pt>
    <dgm:pt modelId="{D8459112-FF6F-42ED-BB8A-67CA507918BD}" type="pres">
      <dgm:prSet presAssocID="{0D909F37-E5FF-4F32-B9B6-6641819C9E8A}" presName="txNode" presStyleLbl="node1" presStyleIdx="1" presStyleCnt="2" custScaleY="100000">
        <dgm:presLayoutVars>
          <dgm:bulletEnabled val="1"/>
        </dgm:presLayoutVars>
      </dgm:prSet>
      <dgm:spPr/>
    </dgm:pt>
  </dgm:ptLst>
  <dgm:cxnLst>
    <dgm:cxn modelId="{8F42056B-4924-467A-B93D-D302B7E7DC12}" type="presOf" srcId="{EE01A738-4D44-45D0-AD13-00A86188BEFD}" destId="{7B01DA8C-4538-4E7E-A7A9-E7CB73928857}" srcOrd="0" destOrd="0" presId="urn:microsoft.com/office/officeart/2005/8/layout/hProcess10"/>
    <dgm:cxn modelId="{ECB0877E-6E77-47A7-B5A7-0D8E36F43F8E}" srcId="{3EB28D88-28B3-436A-84A7-D015636A31F4}" destId="{7893674D-AB96-49B5-BCDD-3F53B14919AD}" srcOrd="0" destOrd="0" parTransId="{8C3788C1-8DD1-4B6B-9FB0-12B0C6865896}" sibTransId="{EE01A738-4D44-45D0-AD13-00A86188BEFD}"/>
    <dgm:cxn modelId="{32BB13F9-3328-4CAB-B32D-A69BD4AC2770}" type="presOf" srcId="{7893674D-AB96-49B5-BCDD-3F53B14919AD}" destId="{CB26C221-C050-4A79-A167-294BA5CAE049}" srcOrd="0" destOrd="0" presId="urn:microsoft.com/office/officeart/2005/8/layout/hProcess10"/>
    <dgm:cxn modelId="{0F46B804-C060-4041-BF03-644DAADE28BE}" type="presOf" srcId="{EE01A738-4D44-45D0-AD13-00A86188BEFD}" destId="{8F9131CC-ABF7-44FE-9C74-CA303CBD7CCA}" srcOrd="1" destOrd="0" presId="urn:microsoft.com/office/officeart/2005/8/layout/hProcess10"/>
    <dgm:cxn modelId="{70422692-8D9B-4263-A46E-2DA07269B847}" type="presOf" srcId="{3EB28D88-28B3-436A-84A7-D015636A31F4}" destId="{2E1869CE-6A4F-4C83-B583-B55168CD1384}" srcOrd="0" destOrd="0" presId="urn:microsoft.com/office/officeart/2005/8/layout/hProcess10"/>
    <dgm:cxn modelId="{1065C2EC-45A4-47D4-99D7-FE1FA20AF11A}" type="presOf" srcId="{0D909F37-E5FF-4F32-B9B6-6641819C9E8A}" destId="{D8459112-FF6F-42ED-BB8A-67CA507918BD}" srcOrd="0" destOrd="0" presId="urn:microsoft.com/office/officeart/2005/8/layout/hProcess10"/>
    <dgm:cxn modelId="{CAC0A4D5-359E-43FE-A669-82EC52EF4E73}" srcId="{3EB28D88-28B3-436A-84A7-D015636A31F4}" destId="{0D909F37-E5FF-4F32-B9B6-6641819C9E8A}" srcOrd="1" destOrd="0" parTransId="{4D5461DE-580F-4A68-B4E0-9B0F8D3B288E}" sibTransId="{585C05B6-8113-4002-BE52-D8D10C30DE4C}"/>
    <dgm:cxn modelId="{1C8AC131-046D-4F66-B6F9-D5F1F497487D}" type="presParOf" srcId="{2E1869CE-6A4F-4C83-B583-B55168CD1384}" destId="{99010B76-A62E-496B-8657-8F20128E7683}" srcOrd="0" destOrd="0" presId="urn:microsoft.com/office/officeart/2005/8/layout/hProcess10"/>
    <dgm:cxn modelId="{ED0042BA-03C9-4D87-9F30-3271A250CBEF}" type="presParOf" srcId="{99010B76-A62E-496B-8657-8F20128E7683}" destId="{CDEE00FB-5AE7-4CC0-BECE-F9CF8C2DCF14}" srcOrd="0" destOrd="0" presId="urn:microsoft.com/office/officeart/2005/8/layout/hProcess10"/>
    <dgm:cxn modelId="{7A171297-F66C-410A-8E3F-D44901B24335}" type="presParOf" srcId="{99010B76-A62E-496B-8657-8F20128E7683}" destId="{CB26C221-C050-4A79-A167-294BA5CAE049}" srcOrd="1" destOrd="0" presId="urn:microsoft.com/office/officeart/2005/8/layout/hProcess10"/>
    <dgm:cxn modelId="{3C9AC861-5019-4767-8143-04FA721D5DAA}" type="presParOf" srcId="{2E1869CE-6A4F-4C83-B583-B55168CD1384}" destId="{7B01DA8C-4538-4E7E-A7A9-E7CB73928857}" srcOrd="1" destOrd="0" presId="urn:microsoft.com/office/officeart/2005/8/layout/hProcess10"/>
    <dgm:cxn modelId="{32EAEA55-8B32-4F88-9130-98D97DFE4037}" type="presParOf" srcId="{7B01DA8C-4538-4E7E-A7A9-E7CB73928857}" destId="{8F9131CC-ABF7-44FE-9C74-CA303CBD7CCA}" srcOrd="0" destOrd="0" presId="urn:microsoft.com/office/officeart/2005/8/layout/hProcess10"/>
    <dgm:cxn modelId="{FA9B2510-8F30-4822-97B5-739875A48F1E}" type="presParOf" srcId="{2E1869CE-6A4F-4C83-B583-B55168CD1384}" destId="{36E66E4C-33BF-4C89-BE44-8AF22408DF90}" srcOrd="2" destOrd="0" presId="urn:microsoft.com/office/officeart/2005/8/layout/hProcess10"/>
    <dgm:cxn modelId="{E31BA492-C9C9-49DF-8800-A8B056C8308A}" type="presParOf" srcId="{36E66E4C-33BF-4C89-BE44-8AF22408DF90}" destId="{E6550933-C981-4335-A290-DFC984B95550}" srcOrd="0" destOrd="0" presId="urn:microsoft.com/office/officeart/2005/8/layout/hProcess10"/>
    <dgm:cxn modelId="{741FD10A-7A8A-47B1-9216-787A34732741}" type="presParOf" srcId="{36E66E4C-33BF-4C89-BE44-8AF22408DF90}" destId="{D8459112-FF6F-42ED-BB8A-67CA507918BD}"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F0DF7F-B592-4279-9DDF-B45FC31BFE81}" type="doc">
      <dgm:prSet loTypeId="urn:microsoft.com/office/officeart/2005/8/layout/funnel1" loCatId="relationship" qsTypeId="urn:microsoft.com/office/officeart/2005/8/quickstyle/simple1" qsCatId="simple" csTypeId="urn:microsoft.com/office/officeart/2005/8/colors/accent5_2" csCatId="accent5" phldr="1"/>
      <dgm:spPr/>
      <dgm:t>
        <a:bodyPr/>
        <a:lstStyle/>
        <a:p>
          <a:endParaRPr lang="en-US"/>
        </a:p>
      </dgm:t>
    </dgm:pt>
    <dgm:pt modelId="{87CFAC06-FB73-4E62-8CB4-CFD5764D5F77}">
      <dgm:prSet phldrT="[Text]"/>
      <dgm:spPr/>
      <dgm:t>
        <a:bodyPr/>
        <a:lstStyle/>
        <a:p>
          <a:r>
            <a:rPr lang="en-US" dirty="0"/>
            <a:t>History of Man</a:t>
          </a:r>
        </a:p>
      </dgm:t>
    </dgm:pt>
    <dgm:pt modelId="{D2C2008C-7B9D-42D3-BA34-FFA89E078B45}" type="parTrans" cxnId="{38CF2E7E-E77B-4A22-AFEB-5DB9008B2B13}">
      <dgm:prSet/>
      <dgm:spPr/>
      <dgm:t>
        <a:bodyPr/>
        <a:lstStyle/>
        <a:p>
          <a:endParaRPr lang="en-US"/>
        </a:p>
      </dgm:t>
    </dgm:pt>
    <dgm:pt modelId="{5F6EA0F8-25A6-49EF-84EC-DB176C017B3F}" type="sibTrans" cxnId="{38CF2E7E-E77B-4A22-AFEB-5DB9008B2B13}">
      <dgm:prSet/>
      <dgm:spPr/>
      <dgm:t>
        <a:bodyPr/>
        <a:lstStyle/>
        <a:p>
          <a:endParaRPr lang="en-US"/>
        </a:p>
      </dgm:t>
    </dgm:pt>
    <dgm:pt modelId="{4F244C12-9199-443B-B9CA-652DD32DFB1E}">
      <dgm:prSet phldrT="[Text]"/>
      <dgm:spPr/>
      <dgm:t>
        <a:bodyPr/>
        <a:lstStyle/>
        <a:p>
          <a:r>
            <a:rPr lang="en-US" dirty="0"/>
            <a:t>WMD</a:t>
          </a:r>
        </a:p>
      </dgm:t>
    </dgm:pt>
    <dgm:pt modelId="{923021FF-8CAE-439D-BA16-964B5C7E2047}" type="parTrans" cxnId="{3FDF804B-63A8-4676-80C8-EA26CBF7C8DF}">
      <dgm:prSet/>
      <dgm:spPr/>
      <dgm:t>
        <a:bodyPr/>
        <a:lstStyle/>
        <a:p>
          <a:endParaRPr lang="en-US"/>
        </a:p>
      </dgm:t>
    </dgm:pt>
    <dgm:pt modelId="{F8643F96-E814-45B3-BC19-D7BAEB33B411}" type="sibTrans" cxnId="{3FDF804B-63A8-4676-80C8-EA26CBF7C8DF}">
      <dgm:prSet/>
      <dgm:spPr/>
      <dgm:t>
        <a:bodyPr/>
        <a:lstStyle/>
        <a:p>
          <a:endParaRPr lang="en-US"/>
        </a:p>
      </dgm:t>
    </dgm:pt>
    <dgm:pt modelId="{79201608-6C65-4C58-9076-BFC0629162C2}">
      <dgm:prSet phldrT="[Text]"/>
      <dgm:spPr/>
      <dgm:t>
        <a:bodyPr/>
        <a:lstStyle/>
        <a:p>
          <a:r>
            <a:rPr lang="en-US"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Global War</a:t>
          </a:r>
        </a:p>
      </dgm:t>
    </dgm:pt>
    <dgm:pt modelId="{CC32CC2E-2E93-4E18-87CA-CCB0AA0CF461}" type="parTrans" cxnId="{14A5B499-EDDB-4F96-8884-AD198160178D}">
      <dgm:prSet/>
      <dgm:spPr/>
      <dgm:t>
        <a:bodyPr/>
        <a:lstStyle/>
        <a:p>
          <a:endParaRPr lang="en-US"/>
        </a:p>
      </dgm:t>
    </dgm:pt>
    <dgm:pt modelId="{148EAFBB-899E-45C1-8E44-2CF401166967}" type="sibTrans" cxnId="{14A5B499-EDDB-4F96-8884-AD198160178D}">
      <dgm:prSet/>
      <dgm:spPr/>
      <dgm:t>
        <a:bodyPr/>
        <a:lstStyle/>
        <a:p>
          <a:endParaRPr lang="en-US"/>
        </a:p>
      </dgm:t>
    </dgm:pt>
    <dgm:pt modelId="{A5310A10-A7E0-4396-8189-77113D493AB3}" type="pres">
      <dgm:prSet presAssocID="{F8F0DF7F-B592-4279-9DDF-B45FC31BFE81}" presName="Name0" presStyleCnt="0">
        <dgm:presLayoutVars>
          <dgm:chMax val="4"/>
          <dgm:resizeHandles val="exact"/>
        </dgm:presLayoutVars>
      </dgm:prSet>
      <dgm:spPr/>
    </dgm:pt>
    <dgm:pt modelId="{FDE3E384-E1DB-4543-86D5-DB613AB7B6CC}" type="pres">
      <dgm:prSet presAssocID="{F8F0DF7F-B592-4279-9DDF-B45FC31BFE81}" presName="ellipse" presStyleLbl="trBgShp" presStyleIdx="0" presStyleCnt="1"/>
      <dgm:spPr/>
    </dgm:pt>
    <dgm:pt modelId="{A1C83CD2-44DE-4055-8A7A-2B7515780FAF}" type="pres">
      <dgm:prSet presAssocID="{F8F0DF7F-B592-4279-9DDF-B45FC31BFE81}" presName="arrow1" presStyleLbl="fgShp" presStyleIdx="0" presStyleCnt="1"/>
      <dgm:spPr/>
    </dgm:pt>
    <dgm:pt modelId="{CBCB5BD0-DB34-4108-837C-E7095019DB2F}" type="pres">
      <dgm:prSet presAssocID="{F8F0DF7F-B592-4279-9DDF-B45FC31BFE81}" presName="rectangle" presStyleLbl="revTx" presStyleIdx="0" presStyleCnt="1">
        <dgm:presLayoutVars>
          <dgm:bulletEnabled val="1"/>
        </dgm:presLayoutVars>
      </dgm:prSet>
      <dgm:spPr/>
    </dgm:pt>
    <dgm:pt modelId="{14C5C569-94A1-4F81-B7CD-DEAD8D8A96E9}" type="pres">
      <dgm:prSet presAssocID="{4F244C12-9199-443B-B9CA-652DD32DFB1E}" presName="item1" presStyleLbl="node1" presStyleIdx="0" presStyleCnt="2">
        <dgm:presLayoutVars>
          <dgm:bulletEnabled val="1"/>
        </dgm:presLayoutVars>
      </dgm:prSet>
      <dgm:spPr/>
    </dgm:pt>
    <dgm:pt modelId="{EA1D5CA3-BDBB-41A0-880F-F1CD556354F9}" type="pres">
      <dgm:prSet presAssocID="{79201608-6C65-4C58-9076-BFC0629162C2}" presName="item2" presStyleLbl="node1" presStyleIdx="1" presStyleCnt="2">
        <dgm:presLayoutVars>
          <dgm:bulletEnabled val="1"/>
        </dgm:presLayoutVars>
      </dgm:prSet>
      <dgm:spPr/>
    </dgm:pt>
    <dgm:pt modelId="{4FD54AAC-01BC-4998-B557-1F00932193E9}" type="pres">
      <dgm:prSet presAssocID="{F8F0DF7F-B592-4279-9DDF-B45FC31BFE81}" presName="funnel" presStyleLbl="trAlignAcc1" presStyleIdx="0" presStyleCnt="1"/>
      <dgm:spPr/>
    </dgm:pt>
  </dgm:ptLst>
  <dgm:cxnLst>
    <dgm:cxn modelId="{14A5B499-EDDB-4F96-8884-AD198160178D}" srcId="{F8F0DF7F-B592-4279-9DDF-B45FC31BFE81}" destId="{79201608-6C65-4C58-9076-BFC0629162C2}" srcOrd="2" destOrd="0" parTransId="{CC32CC2E-2E93-4E18-87CA-CCB0AA0CF461}" sibTransId="{148EAFBB-899E-45C1-8E44-2CF401166967}"/>
    <dgm:cxn modelId="{EFEE0C5E-67C6-4C04-BC85-0C80FFD4FDF6}" type="presOf" srcId="{87CFAC06-FB73-4E62-8CB4-CFD5764D5F77}" destId="{EA1D5CA3-BDBB-41A0-880F-F1CD556354F9}" srcOrd="0" destOrd="0" presId="urn:microsoft.com/office/officeart/2005/8/layout/funnel1"/>
    <dgm:cxn modelId="{D0C4C692-CF76-4C38-9826-D530B6B99C21}" type="presOf" srcId="{F8F0DF7F-B592-4279-9DDF-B45FC31BFE81}" destId="{A5310A10-A7E0-4396-8189-77113D493AB3}" srcOrd="0" destOrd="0" presId="urn:microsoft.com/office/officeart/2005/8/layout/funnel1"/>
    <dgm:cxn modelId="{424033D4-DB29-48B5-AA8A-F39D43590EE4}" type="presOf" srcId="{4F244C12-9199-443B-B9CA-652DD32DFB1E}" destId="{14C5C569-94A1-4F81-B7CD-DEAD8D8A96E9}" srcOrd="0" destOrd="0" presId="urn:microsoft.com/office/officeart/2005/8/layout/funnel1"/>
    <dgm:cxn modelId="{3C4123E3-C552-4002-A476-A4834643E022}" type="presOf" srcId="{79201608-6C65-4C58-9076-BFC0629162C2}" destId="{CBCB5BD0-DB34-4108-837C-E7095019DB2F}" srcOrd="0" destOrd="0" presId="urn:microsoft.com/office/officeart/2005/8/layout/funnel1"/>
    <dgm:cxn modelId="{3FDF804B-63A8-4676-80C8-EA26CBF7C8DF}" srcId="{F8F0DF7F-B592-4279-9DDF-B45FC31BFE81}" destId="{4F244C12-9199-443B-B9CA-652DD32DFB1E}" srcOrd="1" destOrd="0" parTransId="{923021FF-8CAE-439D-BA16-964B5C7E2047}" sibTransId="{F8643F96-E814-45B3-BC19-D7BAEB33B411}"/>
    <dgm:cxn modelId="{38CF2E7E-E77B-4A22-AFEB-5DB9008B2B13}" srcId="{F8F0DF7F-B592-4279-9DDF-B45FC31BFE81}" destId="{87CFAC06-FB73-4E62-8CB4-CFD5764D5F77}" srcOrd="0" destOrd="0" parTransId="{D2C2008C-7B9D-42D3-BA34-FFA89E078B45}" sibTransId="{5F6EA0F8-25A6-49EF-84EC-DB176C017B3F}"/>
    <dgm:cxn modelId="{82837881-CFE6-4E33-AF8B-B6E52756385E}" type="presParOf" srcId="{A5310A10-A7E0-4396-8189-77113D493AB3}" destId="{FDE3E384-E1DB-4543-86D5-DB613AB7B6CC}" srcOrd="0" destOrd="0" presId="urn:microsoft.com/office/officeart/2005/8/layout/funnel1"/>
    <dgm:cxn modelId="{BE55FAA9-D7D2-45F0-A744-C07FFD45AD27}" type="presParOf" srcId="{A5310A10-A7E0-4396-8189-77113D493AB3}" destId="{A1C83CD2-44DE-4055-8A7A-2B7515780FAF}" srcOrd="1" destOrd="0" presId="urn:microsoft.com/office/officeart/2005/8/layout/funnel1"/>
    <dgm:cxn modelId="{E97E95CB-1BB5-4DFE-A167-6D78E8E1D9E5}" type="presParOf" srcId="{A5310A10-A7E0-4396-8189-77113D493AB3}" destId="{CBCB5BD0-DB34-4108-837C-E7095019DB2F}" srcOrd="2" destOrd="0" presId="urn:microsoft.com/office/officeart/2005/8/layout/funnel1"/>
    <dgm:cxn modelId="{2663D214-BCA6-49C7-95C5-9AFDA114F872}" type="presParOf" srcId="{A5310A10-A7E0-4396-8189-77113D493AB3}" destId="{14C5C569-94A1-4F81-B7CD-DEAD8D8A96E9}" srcOrd="3" destOrd="0" presId="urn:microsoft.com/office/officeart/2005/8/layout/funnel1"/>
    <dgm:cxn modelId="{C69D2F96-648F-4DFF-B855-78DF856ABAB3}" type="presParOf" srcId="{A5310A10-A7E0-4396-8189-77113D493AB3}" destId="{EA1D5CA3-BDBB-41A0-880F-F1CD556354F9}" srcOrd="4" destOrd="0" presId="urn:microsoft.com/office/officeart/2005/8/layout/funnel1"/>
    <dgm:cxn modelId="{16D75061-14DD-4CA7-BF0A-14F4E09E1C64}" type="presParOf" srcId="{A5310A10-A7E0-4396-8189-77113D493AB3}" destId="{4FD54AAC-01BC-4998-B557-1F00932193E9}" srcOrd="5"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B28D88-28B3-436A-84A7-D015636A31F4}"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7893674D-AB96-49B5-BCDD-3F53B14919AD}">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World Ruler</a:t>
          </a:r>
        </a:p>
      </dgm:t>
    </dgm:pt>
    <dgm:pt modelId="{8C3788C1-8DD1-4B6B-9FB0-12B0C6865896}" type="parTrans" cxnId="{ECB0877E-6E77-47A7-B5A7-0D8E36F43F8E}">
      <dgm:prSet/>
      <dgm:spPr/>
      <dgm:t>
        <a:bodyPr/>
        <a:lstStyle/>
        <a:p>
          <a:endParaRPr lang="en-US"/>
        </a:p>
      </dgm:t>
    </dgm:pt>
    <dgm:pt modelId="{EE01A738-4D44-45D0-AD13-00A86188BEFD}" type="sibTrans" cxnId="{ECB0877E-6E77-47A7-B5A7-0D8E36F43F8E}">
      <dgm:prSet/>
      <dgm:spPr>
        <a:noFill/>
        <a:ln w="38100">
          <a:solidFill>
            <a:schemeClr val="accent2"/>
          </a:solidFill>
        </a:ln>
        <a:scene3d>
          <a:camera prst="orthographicFront"/>
          <a:lightRig rig="threePt" dir="t"/>
        </a:scene3d>
        <a:sp3d>
          <a:bevelT/>
        </a:sp3d>
      </dgm:spPr>
      <dgm:t>
        <a:bodyPr/>
        <a:lstStyle/>
        <a:p>
          <a:endParaRPr lang="en-US"/>
        </a:p>
      </dgm:t>
    </dgm:pt>
    <dgm:pt modelId="{0D909F37-E5FF-4F32-B9B6-6641819C9E8A}">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War</a:t>
          </a:r>
        </a:p>
      </dgm:t>
    </dgm:pt>
    <dgm:pt modelId="{4D5461DE-580F-4A68-B4E0-9B0F8D3B288E}" type="parTrans" cxnId="{CAC0A4D5-359E-43FE-A669-82EC52EF4E73}">
      <dgm:prSet/>
      <dgm:spPr/>
      <dgm:t>
        <a:bodyPr/>
        <a:lstStyle/>
        <a:p>
          <a:endParaRPr lang="en-US"/>
        </a:p>
      </dgm:t>
    </dgm:pt>
    <dgm:pt modelId="{585C05B6-8113-4002-BE52-D8D10C30DE4C}" type="sibTrans" cxnId="{CAC0A4D5-359E-43FE-A669-82EC52EF4E73}">
      <dgm:prSet/>
      <dgm:spPr>
        <a:noFill/>
        <a:ln w="38100">
          <a:solidFill>
            <a:schemeClr val="accent2"/>
          </a:solidFill>
        </a:ln>
        <a:scene3d>
          <a:camera prst="orthographicFront"/>
          <a:lightRig rig="threePt" dir="t"/>
        </a:scene3d>
        <a:sp3d>
          <a:bevelT/>
        </a:sp3d>
      </dgm:spPr>
      <dgm:t>
        <a:bodyPr/>
        <a:lstStyle/>
        <a:p>
          <a:endParaRPr lang="en-US"/>
        </a:p>
      </dgm:t>
    </dgm:pt>
    <dgm:pt modelId="{5BAA0DB6-A797-4243-A37F-355E693EAD9F}">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Famine</a:t>
          </a:r>
        </a:p>
      </dgm:t>
    </dgm:pt>
    <dgm:pt modelId="{063534B1-0E30-4F1C-A760-E766E54FBA85}" type="parTrans" cxnId="{4807F683-898A-4B2E-907C-41D69CB1E1B8}">
      <dgm:prSet/>
      <dgm:spPr/>
      <dgm:t>
        <a:bodyPr/>
        <a:lstStyle/>
        <a:p>
          <a:endParaRPr lang="en-US"/>
        </a:p>
      </dgm:t>
    </dgm:pt>
    <dgm:pt modelId="{556EFDDC-21C0-4A17-8A5B-8EB8C7171101}" type="sibTrans" cxnId="{4807F683-898A-4B2E-907C-41D69CB1E1B8}">
      <dgm:prSet/>
      <dgm:spPr>
        <a:noFill/>
        <a:ln w="38100">
          <a:solidFill>
            <a:schemeClr val="accent2"/>
          </a:solidFill>
        </a:ln>
        <a:scene3d>
          <a:camera prst="orthographicFront"/>
          <a:lightRig rig="threePt" dir="t"/>
        </a:scene3d>
        <a:sp3d>
          <a:bevelT/>
        </a:sp3d>
      </dgm:spPr>
      <dgm:t>
        <a:bodyPr/>
        <a:lstStyle/>
        <a:p>
          <a:endParaRPr lang="en-US"/>
        </a:p>
      </dgm:t>
    </dgm:pt>
    <dgm:pt modelId="{2E1869CE-6A4F-4C83-B583-B55168CD1384}" type="pres">
      <dgm:prSet presAssocID="{3EB28D88-28B3-436A-84A7-D015636A31F4}" presName="Name0" presStyleCnt="0">
        <dgm:presLayoutVars>
          <dgm:dir/>
          <dgm:resizeHandles val="exact"/>
        </dgm:presLayoutVars>
      </dgm:prSet>
      <dgm:spPr/>
    </dgm:pt>
    <dgm:pt modelId="{99010B76-A62E-496B-8657-8F20128E7683}" type="pres">
      <dgm:prSet presAssocID="{7893674D-AB96-49B5-BCDD-3F53B14919AD}" presName="composite" presStyleCnt="0"/>
      <dgm:spPr/>
    </dgm:pt>
    <dgm:pt modelId="{CDEE00FB-5AE7-4CC0-BECE-F9CF8C2DCF14}" type="pres">
      <dgm:prSet presAssocID="{7893674D-AB96-49B5-BCDD-3F53B14919AD}" presName="imagSh" presStyleLbl="bgImgPlace1" presStyleIdx="0" presStyleCnt="3" custScaleX="53711"/>
      <dgm:spPr>
        <a:blipFill rotWithShape="1">
          <a:blip xmlns:r="http://schemas.openxmlformats.org/officeDocument/2006/relationships" r:embed="rId1">
            <a:duotone>
              <a:schemeClr val="accent5">
                <a:shade val="45000"/>
                <a:satMod val="135000"/>
              </a:schemeClr>
              <a:prstClr val="white"/>
            </a:duotone>
          </a:blip>
          <a:stretch>
            <a:fillRect/>
          </a:stretch>
        </a:blipFill>
        <a:ln>
          <a:solidFill>
            <a:schemeClr val="accent2"/>
          </a:solidFill>
        </a:ln>
      </dgm:spPr>
    </dgm:pt>
    <dgm:pt modelId="{CB26C221-C050-4A79-A167-294BA5CAE049}" type="pres">
      <dgm:prSet presAssocID="{7893674D-AB96-49B5-BCDD-3F53B14919AD}" presName="txNode" presStyleLbl="node1" presStyleIdx="0" presStyleCnt="3" custScaleY="100000">
        <dgm:presLayoutVars>
          <dgm:bulletEnabled val="1"/>
        </dgm:presLayoutVars>
      </dgm:prSet>
      <dgm:spPr/>
    </dgm:pt>
    <dgm:pt modelId="{7B01DA8C-4538-4E7E-A7A9-E7CB73928857}" type="pres">
      <dgm:prSet presAssocID="{EE01A738-4D44-45D0-AD13-00A86188BEFD}" presName="sibTrans" presStyleLbl="sibTrans2D1" presStyleIdx="0" presStyleCnt="2"/>
      <dgm:spPr/>
    </dgm:pt>
    <dgm:pt modelId="{8F9131CC-ABF7-44FE-9C74-CA303CBD7CCA}" type="pres">
      <dgm:prSet presAssocID="{EE01A738-4D44-45D0-AD13-00A86188BEFD}" presName="connTx" presStyleLbl="sibTrans2D1" presStyleIdx="0" presStyleCnt="2"/>
      <dgm:spPr/>
    </dgm:pt>
    <dgm:pt modelId="{36E66E4C-33BF-4C89-BE44-8AF22408DF90}" type="pres">
      <dgm:prSet presAssocID="{0D909F37-E5FF-4F32-B9B6-6641819C9E8A}" presName="composite" presStyleCnt="0"/>
      <dgm:spPr/>
    </dgm:pt>
    <dgm:pt modelId="{E6550933-C981-4335-A290-DFC984B95550}" type="pres">
      <dgm:prSet presAssocID="{0D909F37-E5FF-4F32-B9B6-6641819C9E8A}" presName="imagSh" presStyleLbl="bgImgPlace1" presStyleIdx="1" presStyleCnt="3" custScaleX="46490"/>
      <dgm:spPr>
        <a:blipFill rotWithShape="1">
          <a:blip xmlns:r="http://schemas.openxmlformats.org/officeDocument/2006/relationships" r:embed="rId2">
            <a:duotone>
              <a:schemeClr val="accent5">
                <a:shade val="45000"/>
                <a:satMod val="135000"/>
              </a:schemeClr>
              <a:prstClr val="white"/>
            </a:duotone>
          </a:blip>
          <a:stretch>
            <a:fillRect/>
          </a:stretch>
        </a:blipFill>
        <a:ln>
          <a:solidFill>
            <a:schemeClr val="accent2"/>
          </a:solidFill>
        </a:ln>
      </dgm:spPr>
    </dgm:pt>
    <dgm:pt modelId="{D8459112-FF6F-42ED-BB8A-67CA507918BD}" type="pres">
      <dgm:prSet presAssocID="{0D909F37-E5FF-4F32-B9B6-6641819C9E8A}" presName="txNode" presStyleLbl="node1" presStyleIdx="1" presStyleCnt="3" custScaleY="100000">
        <dgm:presLayoutVars>
          <dgm:bulletEnabled val="1"/>
        </dgm:presLayoutVars>
      </dgm:prSet>
      <dgm:spPr/>
    </dgm:pt>
    <dgm:pt modelId="{436623AA-6045-4D85-A0FF-F25302D77B86}" type="pres">
      <dgm:prSet presAssocID="{585C05B6-8113-4002-BE52-D8D10C30DE4C}" presName="sibTrans" presStyleLbl="sibTrans2D1" presStyleIdx="1" presStyleCnt="2"/>
      <dgm:spPr/>
    </dgm:pt>
    <dgm:pt modelId="{1B714C70-0F91-473C-8DE4-1E1FA9B93B9A}" type="pres">
      <dgm:prSet presAssocID="{585C05B6-8113-4002-BE52-D8D10C30DE4C}" presName="connTx" presStyleLbl="sibTrans2D1" presStyleIdx="1" presStyleCnt="2"/>
      <dgm:spPr/>
    </dgm:pt>
    <dgm:pt modelId="{11B84F66-1D76-452A-83DB-33CE8245BFFC}" type="pres">
      <dgm:prSet presAssocID="{5BAA0DB6-A797-4243-A37F-355E693EAD9F}" presName="composite" presStyleCnt="0"/>
      <dgm:spPr/>
    </dgm:pt>
    <dgm:pt modelId="{62F05FE4-AAF1-4D10-89B8-2C23C2A91549}" type="pres">
      <dgm:prSet presAssocID="{5BAA0DB6-A797-4243-A37F-355E693EAD9F}" presName="imagSh" presStyleLbl="bgImgPlace1" presStyleIdx="2" presStyleCnt="3" custScaleX="51436"/>
      <dgm:spPr>
        <a:blipFill rotWithShape="1">
          <a:blip xmlns:r="http://schemas.openxmlformats.org/officeDocument/2006/relationships" r:embed="rId3">
            <a:duotone>
              <a:schemeClr val="accent5">
                <a:shade val="45000"/>
                <a:satMod val="135000"/>
              </a:schemeClr>
              <a:prstClr val="white"/>
            </a:duotone>
          </a:blip>
          <a:stretch>
            <a:fillRect/>
          </a:stretch>
        </a:blipFill>
        <a:ln>
          <a:solidFill>
            <a:schemeClr val="accent2"/>
          </a:solidFill>
        </a:ln>
      </dgm:spPr>
    </dgm:pt>
    <dgm:pt modelId="{8F34054B-0CB2-481E-B542-BF3630C96C60}" type="pres">
      <dgm:prSet presAssocID="{5BAA0DB6-A797-4243-A37F-355E693EAD9F}" presName="txNode" presStyleLbl="node1" presStyleIdx="2" presStyleCnt="3" custScaleY="100000">
        <dgm:presLayoutVars>
          <dgm:bulletEnabled val="1"/>
        </dgm:presLayoutVars>
      </dgm:prSet>
      <dgm:spPr/>
    </dgm:pt>
  </dgm:ptLst>
  <dgm:cxnLst>
    <dgm:cxn modelId="{32BB13F9-3328-4CAB-B32D-A69BD4AC2770}" type="presOf" srcId="{7893674D-AB96-49B5-BCDD-3F53B14919AD}" destId="{CB26C221-C050-4A79-A167-294BA5CAE049}" srcOrd="0" destOrd="0" presId="urn:microsoft.com/office/officeart/2005/8/layout/hProcess10"/>
    <dgm:cxn modelId="{ECB0877E-6E77-47A7-B5A7-0D8E36F43F8E}" srcId="{3EB28D88-28B3-436A-84A7-D015636A31F4}" destId="{7893674D-AB96-49B5-BCDD-3F53B14919AD}" srcOrd="0" destOrd="0" parTransId="{8C3788C1-8DD1-4B6B-9FB0-12B0C6865896}" sibTransId="{EE01A738-4D44-45D0-AD13-00A86188BEFD}"/>
    <dgm:cxn modelId="{DB2AE1E9-F951-44C0-B435-475AC2FAFC50}" type="presOf" srcId="{585C05B6-8113-4002-BE52-D8D10C30DE4C}" destId="{436623AA-6045-4D85-A0FF-F25302D77B86}" srcOrd="0" destOrd="0" presId="urn:microsoft.com/office/officeart/2005/8/layout/hProcess10"/>
    <dgm:cxn modelId="{0F46B804-C060-4041-BF03-644DAADE28BE}" type="presOf" srcId="{EE01A738-4D44-45D0-AD13-00A86188BEFD}" destId="{8F9131CC-ABF7-44FE-9C74-CA303CBD7CCA}" srcOrd="1" destOrd="0" presId="urn:microsoft.com/office/officeart/2005/8/layout/hProcess10"/>
    <dgm:cxn modelId="{622B16F6-DDA4-4439-B83B-9C10FCEA5374}" type="presOf" srcId="{585C05B6-8113-4002-BE52-D8D10C30DE4C}" destId="{1B714C70-0F91-473C-8DE4-1E1FA9B93B9A}" srcOrd="1" destOrd="0" presId="urn:microsoft.com/office/officeart/2005/8/layout/hProcess10"/>
    <dgm:cxn modelId="{CAC0A4D5-359E-43FE-A669-82EC52EF4E73}" srcId="{3EB28D88-28B3-436A-84A7-D015636A31F4}" destId="{0D909F37-E5FF-4F32-B9B6-6641819C9E8A}" srcOrd="1" destOrd="0" parTransId="{4D5461DE-580F-4A68-B4E0-9B0F8D3B288E}" sibTransId="{585C05B6-8113-4002-BE52-D8D10C30DE4C}"/>
    <dgm:cxn modelId="{8F42056B-4924-467A-B93D-D302B7E7DC12}" type="presOf" srcId="{EE01A738-4D44-45D0-AD13-00A86188BEFD}" destId="{7B01DA8C-4538-4E7E-A7A9-E7CB73928857}" srcOrd="0" destOrd="0" presId="urn:microsoft.com/office/officeart/2005/8/layout/hProcess10"/>
    <dgm:cxn modelId="{4807F683-898A-4B2E-907C-41D69CB1E1B8}" srcId="{3EB28D88-28B3-436A-84A7-D015636A31F4}" destId="{5BAA0DB6-A797-4243-A37F-355E693EAD9F}" srcOrd="2" destOrd="0" parTransId="{063534B1-0E30-4F1C-A760-E766E54FBA85}" sibTransId="{556EFDDC-21C0-4A17-8A5B-8EB8C7171101}"/>
    <dgm:cxn modelId="{1065C2EC-45A4-47D4-99D7-FE1FA20AF11A}" type="presOf" srcId="{0D909F37-E5FF-4F32-B9B6-6641819C9E8A}" destId="{D8459112-FF6F-42ED-BB8A-67CA507918BD}" srcOrd="0" destOrd="0" presId="urn:microsoft.com/office/officeart/2005/8/layout/hProcess10"/>
    <dgm:cxn modelId="{2F8CB6DA-C9C9-451F-A804-6744F093047B}" type="presOf" srcId="{5BAA0DB6-A797-4243-A37F-355E693EAD9F}" destId="{8F34054B-0CB2-481E-B542-BF3630C96C60}" srcOrd="0" destOrd="0" presId="urn:microsoft.com/office/officeart/2005/8/layout/hProcess10"/>
    <dgm:cxn modelId="{70422692-8D9B-4263-A46E-2DA07269B847}" type="presOf" srcId="{3EB28D88-28B3-436A-84A7-D015636A31F4}" destId="{2E1869CE-6A4F-4C83-B583-B55168CD1384}" srcOrd="0" destOrd="0" presId="urn:microsoft.com/office/officeart/2005/8/layout/hProcess10"/>
    <dgm:cxn modelId="{1C8AC131-046D-4F66-B6F9-D5F1F497487D}" type="presParOf" srcId="{2E1869CE-6A4F-4C83-B583-B55168CD1384}" destId="{99010B76-A62E-496B-8657-8F20128E7683}" srcOrd="0" destOrd="0" presId="urn:microsoft.com/office/officeart/2005/8/layout/hProcess10"/>
    <dgm:cxn modelId="{ED0042BA-03C9-4D87-9F30-3271A250CBEF}" type="presParOf" srcId="{99010B76-A62E-496B-8657-8F20128E7683}" destId="{CDEE00FB-5AE7-4CC0-BECE-F9CF8C2DCF14}" srcOrd="0" destOrd="0" presId="urn:microsoft.com/office/officeart/2005/8/layout/hProcess10"/>
    <dgm:cxn modelId="{7A171297-F66C-410A-8E3F-D44901B24335}" type="presParOf" srcId="{99010B76-A62E-496B-8657-8F20128E7683}" destId="{CB26C221-C050-4A79-A167-294BA5CAE049}" srcOrd="1" destOrd="0" presId="urn:microsoft.com/office/officeart/2005/8/layout/hProcess10"/>
    <dgm:cxn modelId="{3C9AC861-5019-4767-8143-04FA721D5DAA}" type="presParOf" srcId="{2E1869CE-6A4F-4C83-B583-B55168CD1384}" destId="{7B01DA8C-4538-4E7E-A7A9-E7CB73928857}" srcOrd="1" destOrd="0" presId="urn:microsoft.com/office/officeart/2005/8/layout/hProcess10"/>
    <dgm:cxn modelId="{32EAEA55-8B32-4F88-9130-98D97DFE4037}" type="presParOf" srcId="{7B01DA8C-4538-4E7E-A7A9-E7CB73928857}" destId="{8F9131CC-ABF7-44FE-9C74-CA303CBD7CCA}" srcOrd="0" destOrd="0" presId="urn:microsoft.com/office/officeart/2005/8/layout/hProcess10"/>
    <dgm:cxn modelId="{FA9B2510-8F30-4822-97B5-739875A48F1E}" type="presParOf" srcId="{2E1869CE-6A4F-4C83-B583-B55168CD1384}" destId="{36E66E4C-33BF-4C89-BE44-8AF22408DF90}" srcOrd="2" destOrd="0" presId="urn:microsoft.com/office/officeart/2005/8/layout/hProcess10"/>
    <dgm:cxn modelId="{E31BA492-C9C9-49DF-8800-A8B056C8308A}" type="presParOf" srcId="{36E66E4C-33BF-4C89-BE44-8AF22408DF90}" destId="{E6550933-C981-4335-A290-DFC984B95550}" srcOrd="0" destOrd="0" presId="urn:microsoft.com/office/officeart/2005/8/layout/hProcess10"/>
    <dgm:cxn modelId="{741FD10A-7A8A-47B1-9216-787A34732741}" type="presParOf" srcId="{36E66E4C-33BF-4C89-BE44-8AF22408DF90}" destId="{D8459112-FF6F-42ED-BB8A-67CA507918BD}" srcOrd="1" destOrd="0" presId="urn:microsoft.com/office/officeart/2005/8/layout/hProcess10"/>
    <dgm:cxn modelId="{50AE062C-8B2F-4D76-B151-92D4D861CF80}" type="presParOf" srcId="{2E1869CE-6A4F-4C83-B583-B55168CD1384}" destId="{436623AA-6045-4D85-A0FF-F25302D77B86}" srcOrd="3" destOrd="0" presId="urn:microsoft.com/office/officeart/2005/8/layout/hProcess10"/>
    <dgm:cxn modelId="{2E16C92B-CF2F-4537-BB0B-CDA88DDADD48}" type="presParOf" srcId="{436623AA-6045-4D85-A0FF-F25302D77B86}" destId="{1B714C70-0F91-473C-8DE4-1E1FA9B93B9A}" srcOrd="0" destOrd="0" presId="urn:microsoft.com/office/officeart/2005/8/layout/hProcess10"/>
    <dgm:cxn modelId="{452E083C-C4D9-41E1-B134-7381C820299A}" type="presParOf" srcId="{2E1869CE-6A4F-4C83-B583-B55168CD1384}" destId="{11B84F66-1D76-452A-83DB-33CE8245BFFC}" srcOrd="4" destOrd="0" presId="urn:microsoft.com/office/officeart/2005/8/layout/hProcess10"/>
    <dgm:cxn modelId="{4CD90FFD-D3C0-475D-A69D-B862CF4CEEAF}" type="presParOf" srcId="{11B84F66-1D76-452A-83DB-33CE8245BFFC}" destId="{62F05FE4-AAF1-4D10-89B8-2C23C2A91549}" srcOrd="0" destOrd="0" presId="urn:microsoft.com/office/officeart/2005/8/layout/hProcess10"/>
    <dgm:cxn modelId="{EB8F4D38-6C29-4F3D-9444-610E2C97DC7D}" type="presParOf" srcId="{11B84F66-1D76-452A-83DB-33CE8245BFFC}" destId="{8F34054B-0CB2-481E-B542-BF3630C96C60}"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B8E43F-0355-4109-B586-41EEA28BE6EE}"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0039B123-5A71-47E6-A7D2-9E28144321B1}">
      <dgm:prSet phldrT="[Text]"/>
      <dgm:spPr/>
      <dgm:t>
        <a:bodyPr/>
        <a:lstStyle/>
        <a:p>
          <a:r>
            <a:rPr lang="en-US" dirty="0"/>
            <a:t>Injustice &amp; Greed</a:t>
          </a:r>
        </a:p>
      </dgm:t>
    </dgm:pt>
    <dgm:pt modelId="{E3A921FD-7676-4C61-B0EC-8911646FEA91}" type="parTrans" cxnId="{792A07B7-A6B6-4AD7-B8F0-F62C76CB8E15}">
      <dgm:prSet/>
      <dgm:spPr/>
      <dgm:t>
        <a:bodyPr/>
        <a:lstStyle/>
        <a:p>
          <a:endParaRPr lang="en-US"/>
        </a:p>
      </dgm:t>
    </dgm:pt>
    <dgm:pt modelId="{21B0E2EF-F474-4FEB-AF3F-FB0ABA3B7D28}" type="sibTrans" cxnId="{792A07B7-A6B6-4AD7-B8F0-F62C76CB8E15}">
      <dgm:prSet/>
      <dgm:spPr/>
      <dgm:t>
        <a:bodyPr/>
        <a:lstStyle/>
        <a:p>
          <a:endParaRPr lang="en-US"/>
        </a:p>
      </dgm:t>
    </dgm:pt>
    <dgm:pt modelId="{4C7FDC26-F919-470B-A1DD-0380BE25745F}" type="pres">
      <dgm:prSet presAssocID="{EEB8E43F-0355-4109-B586-41EEA28BE6EE}" presName="diagram" presStyleCnt="0">
        <dgm:presLayoutVars>
          <dgm:dir/>
        </dgm:presLayoutVars>
      </dgm:prSet>
      <dgm:spPr/>
    </dgm:pt>
    <dgm:pt modelId="{4DF40E9B-2F91-4275-9226-C6A7934E79BA}" type="pres">
      <dgm:prSet presAssocID="{0039B123-5A71-47E6-A7D2-9E28144321B1}" presName="composite" presStyleCnt="0"/>
      <dgm:spPr/>
    </dgm:pt>
    <dgm:pt modelId="{49B3EA4D-709A-4199-9715-A6115F3753F8}" type="pres">
      <dgm:prSet presAssocID="{0039B123-5A71-47E6-A7D2-9E28144321B1}" presName="Image" presStyleLbl="bgShp" presStyleIdx="0" presStyleCnt="1" custScaleX="211002"/>
      <dgm:spPr>
        <a:blipFill rotWithShape="1">
          <a:blip xmlns:r="http://schemas.openxmlformats.org/officeDocument/2006/relationships" r:embed="rId1"/>
          <a:stretch>
            <a:fillRect/>
          </a:stretch>
        </a:blipFill>
      </dgm:spPr>
    </dgm:pt>
    <dgm:pt modelId="{E561BFB3-1852-4FF1-BD9B-84C7010D5EBE}" type="pres">
      <dgm:prSet presAssocID="{0039B123-5A71-47E6-A7D2-9E28144321B1}" presName="Parent" presStyleLbl="node0" presStyleIdx="0" presStyleCnt="1">
        <dgm:presLayoutVars>
          <dgm:bulletEnabled val="1"/>
        </dgm:presLayoutVars>
      </dgm:prSet>
      <dgm:spPr/>
    </dgm:pt>
  </dgm:ptLst>
  <dgm:cxnLst>
    <dgm:cxn modelId="{2591E082-41E4-4D1D-B87D-C7780864C956}" type="presOf" srcId="{0039B123-5A71-47E6-A7D2-9E28144321B1}" destId="{E561BFB3-1852-4FF1-BD9B-84C7010D5EBE}" srcOrd="0" destOrd="0" presId="urn:microsoft.com/office/officeart/2008/layout/BendingPictureCaption"/>
    <dgm:cxn modelId="{BC7B7DDF-3D10-4F2F-8C38-F93AE461BE05}" type="presOf" srcId="{EEB8E43F-0355-4109-B586-41EEA28BE6EE}" destId="{4C7FDC26-F919-470B-A1DD-0380BE25745F}" srcOrd="0" destOrd="0" presId="urn:microsoft.com/office/officeart/2008/layout/BendingPictureCaption"/>
    <dgm:cxn modelId="{792A07B7-A6B6-4AD7-B8F0-F62C76CB8E15}" srcId="{EEB8E43F-0355-4109-B586-41EEA28BE6EE}" destId="{0039B123-5A71-47E6-A7D2-9E28144321B1}" srcOrd="0" destOrd="0" parTransId="{E3A921FD-7676-4C61-B0EC-8911646FEA91}" sibTransId="{21B0E2EF-F474-4FEB-AF3F-FB0ABA3B7D28}"/>
    <dgm:cxn modelId="{61D195F9-8CA0-41D6-9BAF-07A630BA05FB}" type="presParOf" srcId="{4C7FDC26-F919-470B-A1DD-0380BE25745F}" destId="{4DF40E9B-2F91-4275-9226-C6A7934E79BA}" srcOrd="0" destOrd="0" presId="urn:microsoft.com/office/officeart/2008/layout/BendingPictureCaption"/>
    <dgm:cxn modelId="{25422050-AE08-465B-9326-C99982AFA506}" type="presParOf" srcId="{4DF40E9B-2F91-4275-9226-C6A7934E79BA}" destId="{49B3EA4D-709A-4199-9715-A6115F3753F8}" srcOrd="0" destOrd="0" presId="urn:microsoft.com/office/officeart/2008/layout/BendingPictureCaption"/>
    <dgm:cxn modelId="{088281A9-E39E-4E70-8717-C5F0873CE8D7}" type="presParOf" srcId="{4DF40E9B-2F91-4275-9226-C6A7934E79BA}" destId="{E561BFB3-1852-4FF1-BD9B-84C7010D5EBE}" srcOrd="1" destOrd="0" presId="urn:microsoft.com/office/officeart/2008/layout/BendingPictureCapti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B28D88-28B3-436A-84A7-D015636A31F4}"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7893674D-AB96-49B5-BCDD-3F53B14919AD}">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Conquest</a:t>
          </a:r>
        </a:p>
      </dgm:t>
    </dgm:pt>
    <dgm:pt modelId="{8C3788C1-8DD1-4B6B-9FB0-12B0C6865896}" type="parTrans" cxnId="{ECB0877E-6E77-47A7-B5A7-0D8E36F43F8E}">
      <dgm:prSet/>
      <dgm:spPr/>
      <dgm:t>
        <a:bodyPr/>
        <a:lstStyle/>
        <a:p>
          <a:endParaRPr lang="en-US"/>
        </a:p>
      </dgm:t>
    </dgm:pt>
    <dgm:pt modelId="{EE01A738-4D44-45D0-AD13-00A86188BEFD}" type="sibTrans" cxnId="{ECB0877E-6E77-47A7-B5A7-0D8E36F43F8E}">
      <dgm:prSet/>
      <dgm:spPr>
        <a:noFill/>
        <a:ln w="38100">
          <a:solidFill>
            <a:schemeClr val="accent2"/>
          </a:solidFill>
        </a:ln>
        <a:scene3d>
          <a:camera prst="orthographicFront"/>
          <a:lightRig rig="threePt" dir="t"/>
        </a:scene3d>
        <a:sp3d>
          <a:bevelT/>
        </a:sp3d>
      </dgm:spPr>
      <dgm:t>
        <a:bodyPr/>
        <a:lstStyle/>
        <a:p>
          <a:endParaRPr lang="en-US"/>
        </a:p>
      </dgm:t>
    </dgm:pt>
    <dgm:pt modelId="{0D909F37-E5FF-4F32-B9B6-6641819C9E8A}">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War</a:t>
          </a:r>
        </a:p>
      </dgm:t>
    </dgm:pt>
    <dgm:pt modelId="{4D5461DE-580F-4A68-B4E0-9B0F8D3B288E}" type="parTrans" cxnId="{CAC0A4D5-359E-43FE-A669-82EC52EF4E73}">
      <dgm:prSet/>
      <dgm:spPr/>
      <dgm:t>
        <a:bodyPr/>
        <a:lstStyle/>
        <a:p>
          <a:endParaRPr lang="en-US"/>
        </a:p>
      </dgm:t>
    </dgm:pt>
    <dgm:pt modelId="{585C05B6-8113-4002-BE52-D8D10C30DE4C}" type="sibTrans" cxnId="{CAC0A4D5-359E-43FE-A669-82EC52EF4E73}">
      <dgm:prSet/>
      <dgm:spPr>
        <a:noFill/>
        <a:ln w="38100">
          <a:solidFill>
            <a:schemeClr val="accent2"/>
          </a:solidFill>
        </a:ln>
        <a:scene3d>
          <a:camera prst="orthographicFront"/>
          <a:lightRig rig="threePt" dir="t"/>
        </a:scene3d>
        <a:sp3d>
          <a:bevelT/>
        </a:sp3d>
      </dgm:spPr>
      <dgm:t>
        <a:bodyPr/>
        <a:lstStyle/>
        <a:p>
          <a:endParaRPr lang="en-US"/>
        </a:p>
      </dgm:t>
    </dgm:pt>
    <dgm:pt modelId="{5BAA0DB6-A797-4243-A37F-355E693EAD9F}">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Famine</a:t>
          </a:r>
        </a:p>
      </dgm:t>
    </dgm:pt>
    <dgm:pt modelId="{063534B1-0E30-4F1C-A760-E766E54FBA85}" type="parTrans" cxnId="{4807F683-898A-4B2E-907C-41D69CB1E1B8}">
      <dgm:prSet/>
      <dgm:spPr/>
      <dgm:t>
        <a:bodyPr/>
        <a:lstStyle/>
        <a:p>
          <a:endParaRPr lang="en-US"/>
        </a:p>
      </dgm:t>
    </dgm:pt>
    <dgm:pt modelId="{556EFDDC-21C0-4A17-8A5B-8EB8C7171101}" type="sibTrans" cxnId="{4807F683-898A-4B2E-907C-41D69CB1E1B8}">
      <dgm:prSet/>
      <dgm:spPr>
        <a:noFill/>
        <a:ln w="38100">
          <a:solidFill>
            <a:schemeClr val="accent2"/>
          </a:solidFill>
        </a:ln>
        <a:scene3d>
          <a:camera prst="orthographicFront"/>
          <a:lightRig rig="threePt" dir="t"/>
        </a:scene3d>
        <a:sp3d>
          <a:bevelT/>
        </a:sp3d>
      </dgm:spPr>
      <dgm:t>
        <a:bodyPr/>
        <a:lstStyle/>
        <a:p>
          <a:endParaRPr lang="en-US"/>
        </a:p>
      </dgm:t>
    </dgm:pt>
    <dgm:pt modelId="{0BEDAA00-B768-4C9F-ACAE-73A48079B711}">
      <dgm:prSet phldrT="[Text]"/>
      <dgm:spPr>
        <a:noFill/>
        <a:ln>
          <a:solidFill>
            <a:schemeClr val="accent5"/>
          </a:solidFill>
        </a:ln>
        <a:effectLst>
          <a:glow rad="228600">
            <a:schemeClr val="accent2">
              <a:satMod val="175000"/>
              <a:alpha val="40000"/>
            </a:schemeClr>
          </a:glow>
        </a:effectLst>
      </dgm:spPr>
      <dgm:t>
        <a:bodyPr/>
        <a:lstStyle/>
        <a:p>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Death</a:t>
          </a:r>
        </a:p>
      </dgm:t>
    </dgm:pt>
    <dgm:pt modelId="{15604FF7-6E72-43E2-AD4D-349FCB0DCABB}" type="parTrans" cxnId="{1ED89E7D-91AF-430C-964F-33C4D0757F57}">
      <dgm:prSet/>
      <dgm:spPr/>
      <dgm:t>
        <a:bodyPr/>
        <a:lstStyle/>
        <a:p>
          <a:endParaRPr lang="en-US"/>
        </a:p>
      </dgm:t>
    </dgm:pt>
    <dgm:pt modelId="{E2FCFD08-6641-4D4C-BE97-05626B11E204}" type="sibTrans" cxnId="{1ED89E7D-91AF-430C-964F-33C4D0757F57}">
      <dgm:prSet/>
      <dgm:spPr/>
      <dgm:t>
        <a:bodyPr/>
        <a:lstStyle/>
        <a:p>
          <a:endParaRPr lang="en-US"/>
        </a:p>
      </dgm:t>
    </dgm:pt>
    <dgm:pt modelId="{2E1869CE-6A4F-4C83-B583-B55168CD1384}" type="pres">
      <dgm:prSet presAssocID="{3EB28D88-28B3-436A-84A7-D015636A31F4}" presName="Name0" presStyleCnt="0">
        <dgm:presLayoutVars>
          <dgm:dir/>
          <dgm:resizeHandles val="exact"/>
        </dgm:presLayoutVars>
      </dgm:prSet>
      <dgm:spPr/>
    </dgm:pt>
    <dgm:pt modelId="{99010B76-A62E-496B-8657-8F20128E7683}" type="pres">
      <dgm:prSet presAssocID="{7893674D-AB96-49B5-BCDD-3F53B14919AD}" presName="composite" presStyleCnt="0"/>
      <dgm:spPr/>
    </dgm:pt>
    <dgm:pt modelId="{CDEE00FB-5AE7-4CC0-BECE-F9CF8C2DCF14}" type="pres">
      <dgm:prSet presAssocID="{7893674D-AB96-49B5-BCDD-3F53B14919AD}" presName="imagSh" presStyleLbl="bgImgPlace1" presStyleIdx="0" presStyleCnt="4" custScaleX="53711"/>
      <dgm:spPr>
        <a:blipFill rotWithShape="1">
          <a:blip xmlns:r="http://schemas.openxmlformats.org/officeDocument/2006/relationships" r:embed="rId1">
            <a:duotone>
              <a:schemeClr val="accent5">
                <a:shade val="45000"/>
                <a:satMod val="135000"/>
              </a:schemeClr>
              <a:prstClr val="white"/>
            </a:duotone>
          </a:blip>
          <a:stretch>
            <a:fillRect/>
          </a:stretch>
        </a:blipFill>
        <a:ln>
          <a:solidFill>
            <a:schemeClr val="accent2"/>
          </a:solidFill>
        </a:ln>
      </dgm:spPr>
    </dgm:pt>
    <dgm:pt modelId="{CB26C221-C050-4A79-A167-294BA5CAE049}" type="pres">
      <dgm:prSet presAssocID="{7893674D-AB96-49B5-BCDD-3F53B14919AD}" presName="txNode" presStyleLbl="node1" presStyleIdx="0" presStyleCnt="4" custScaleY="100000">
        <dgm:presLayoutVars>
          <dgm:bulletEnabled val="1"/>
        </dgm:presLayoutVars>
      </dgm:prSet>
      <dgm:spPr/>
    </dgm:pt>
    <dgm:pt modelId="{7B01DA8C-4538-4E7E-A7A9-E7CB73928857}" type="pres">
      <dgm:prSet presAssocID="{EE01A738-4D44-45D0-AD13-00A86188BEFD}" presName="sibTrans" presStyleLbl="sibTrans2D1" presStyleIdx="0" presStyleCnt="3"/>
      <dgm:spPr/>
    </dgm:pt>
    <dgm:pt modelId="{8F9131CC-ABF7-44FE-9C74-CA303CBD7CCA}" type="pres">
      <dgm:prSet presAssocID="{EE01A738-4D44-45D0-AD13-00A86188BEFD}" presName="connTx" presStyleLbl="sibTrans2D1" presStyleIdx="0" presStyleCnt="3"/>
      <dgm:spPr/>
    </dgm:pt>
    <dgm:pt modelId="{36E66E4C-33BF-4C89-BE44-8AF22408DF90}" type="pres">
      <dgm:prSet presAssocID="{0D909F37-E5FF-4F32-B9B6-6641819C9E8A}" presName="composite" presStyleCnt="0"/>
      <dgm:spPr/>
    </dgm:pt>
    <dgm:pt modelId="{E6550933-C981-4335-A290-DFC984B95550}" type="pres">
      <dgm:prSet presAssocID="{0D909F37-E5FF-4F32-B9B6-6641819C9E8A}" presName="imagSh" presStyleLbl="bgImgPlace1" presStyleIdx="1" presStyleCnt="4" custScaleX="46490"/>
      <dgm:spPr>
        <a:blipFill rotWithShape="1">
          <a:blip xmlns:r="http://schemas.openxmlformats.org/officeDocument/2006/relationships" r:embed="rId2">
            <a:duotone>
              <a:schemeClr val="accent5">
                <a:shade val="45000"/>
                <a:satMod val="135000"/>
              </a:schemeClr>
              <a:prstClr val="white"/>
            </a:duotone>
          </a:blip>
          <a:stretch>
            <a:fillRect/>
          </a:stretch>
        </a:blipFill>
        <a:ln>
          <a:solidFill>
            <a:schemeClr val="accent2"/>
          </a:solidFill>
        </a:ln>
      </dgm:spPr>
    </dgm:pt>
    <dgm:pt modelId="{D8459112-FF6F-42ED-BB8A-67CA507918BD}" type="pres">
      <dgm:prSet presAssocID="{0D909F37-E5FF-4F32-B9B6-6641819C9E8A}" presName="txNode" presStyleLbl="node1" presStyleIdx="1" presStyleCnt="4" custScaleY="100000">
        <dgm:presLayoutVars>
          <dgm:bulletEnabled val="1"/>
        </dgm:presLayoutVars>
      </dgm:prSet>
      <dgm:spPr/>
    </dgm:pt>
    <dgm:pt modelId="{436623AA-6045-4D85-A0FF-F25302D77B86}" type="pres">
      <dgm:prSet presAssocID="{585C05B6-8113-4002-BE52-D8D10C30DE4C}" presName="sibTrans" presStyleLbl="sibTrans2D1" presStyleIdx="1" presStyleCnt="3"/>
      <dgm:spPr/>
    </dgm:pt>
    <dgm:pt modelId="{1B714C70-0F91-473C-8DE4-1E1FA9B93B9A}" type="pres">
      <dgm:prSet presAssocID="{585C05B6-8113-4002-BE52-D8D10C30DE4C}" presName="connTx" presStyleLbl="sibTrans2D1" presStyleIdx="1" presStyleCnt="3"/>
      <dgm:spPr/>
    </dgm:pt>
    <dgm:pt modelId="{11B84F66-1D76-452A-83DB-33CE8245BFFC}" type="pres">
      <dgm:prSet presAssocID="{5BAA0DB6-A797-4243-A37F-355E693EAD9F}" presName="composite" presStyleCnt="0"/>
      <dgm:spPr/>
    </dgm:pt>
    <dgm:pt modelId="{62F05FE4-AAF1-4D10-89B8-2C23C2A91549}" type="pres">
      <dgm:prSet presAssocID="{5BAA0DB6-A797-4243-A37F-355E693EAD9F}" presName="imagSh" presStyleLbl="bgImgPlace1" presStyleIdx="2" presStyleCnt="4" custScaleX="51436"/>
      <dgm:spPr>
        <a:blipFill rotWithShape="1">
          <a:blip xmlns:r="http://schemas.openxmlformats.org/officeDocument/2006/relationships" r:embed="rId3">
            <a:duotone>
              <a:schemeClr val="accent5">
                <a:shade val="45000"/>
                <a:satMod val="135000"/>
              </a:schemeClr>
              <a:prstClr val="white"/>
            </a:duotone>
          </a:blip>
          <a:stretch>
            <a:fillRect/>
          </a:stretch>
        </a:blipFill>
        <a:ln>
          <a:solidFill>
            <a:schemeClr val="accent2"/>
          </a:solidFill>
        </a:ln>
      </dgm:spPr>
    </dgm:pt>
    <dgm:pt modelId="{8F34054B-0CB2-481E-B542-BF3630C96C60}" type="pres">
      <dgm:prSet presAssocID="{5BAA0DB6-A797-4243-A37F-355E693EAD9F}" presName="txNode" presStyleLbl="node1" presStyleIdx="2" presStyleCnt="4" custScaleY="100000">
        <dgm:presLayoutVars>
          <dgm:bulletEnabled val="1"/>
        </dgm:presLayoutVars>
      </dgm:prSet>
      <dgm:spPr/>
    </dgm:pt>
    <dgm:pt modelId="{0471EE9A-DEA4-4949-BD8C-B1386B6515FD}" type="pres">
      <dgm:prSet presAssocID="{556EFDDC-21C0-4A17-8A5B-8EB8C7171101}" presName="sibTrans" presStyleLbl="sibTrans2D1" presStyleIdx="2" presStyleCnt="3"/>
      <dgm:spPr/>
    </dgm:pt>
    <dgm:pt modelId="{06D9E5AC-984E-450E-A6F7-442A6E490F32}" type="pres">
      <dgm:prSet presAssocID="{556EFDDC-21C0-4A17-8A5B-8EB8C7171101}" presName="connTx" presStyleLbl="sibTrans2D1" presStyleIdx="2" presStyleCnt="3"/>
      <dgm:spPr/>
    </dgm:pt>
    <dgm:pt modelId="{4E3CBEB8-4614-4893-A267-BB990C79BEEF}" type="pres">
      <dgm:prSet presAssocID="{0BEDAA00-B768-4C9F-ACAE-73A48079B711}" presName="composite" presStyleCnt="0"/>
      <dgm:spPr/>
    </dgm:pt>
    <dgm:pt modelId="{A60530F6-7638-4C05-833C-4818B58A58AB}" type="pres">
      <dgm:prSet presAssocID="{0BEDAA00-B768-4C9F-ACAE-73A48079B711}" presName="imagSh" presStyleLbl="bgImgPlace1" presStyleIdx="3" presStyleCnt="4" custScaleX="51167"/>
      <dgm:spPr>
        <a:blipFill rotWithShape="1">
          <a:blip xmlns:r="http://schemas.openxmlformats.org/officeDocument/2006/relationships" r:embed="rId4">
            <a:duotone>
              <a:schemeClr val="accent5">
                <a:shade val="45000"/>
                <a:satMod val="135000"/>
              </a:schemeClr>
              <a:prstClr val="white"/>
            </a:duotone>
          </a:blip>
          <a:stretch>
            <a:fillRect/>
          </a:stretch>
        </a:blipFill>
        <a:ln>
          <a:solidFill>
            <a:schemeClr val="accent2"/>
          </a:solidFill>
        </a:ln>
      </dgm:spPr>
    </dgm:pt>
    <dgm:pt modelId="{4EC9DE7E-BF75-43EB-B683-E5C58FD20A3C}" type="pres">
      <dgm:prSet presAssocID="{0BEDAA00-B768-4C9F-ACAE-73A48079B711}" presName="txNode" presStyleLbl="node1" presStyleIdx="3" presStyleCnt="4" custScaleY="100000">
        <dgm:presLayoutVars>
          <dgm:bulletEnabled val="1"/>
        </dgm:presLayoutVars>
      </dgm:prSet>
      <dgm:spPr/>
    </dgm:pt>
  </dgm:ptLst>
  <dgm:cxnLst>
    <dgm:cxn modelId="{32BB13F9-3328-4CAB-B32D-A69BD4AC2770}" type="presOf" srcId="{7893674D-AB96-49B5-BCDD-3F53B14919AD}" destId="{CB26C221-C050-4A79-A167-294BA5CAE049}" srcOrd="0" destOrd="0" presId="urn:microsoft.com/office/officeart/2005/8/layout/hProcess10"/>
    <dgm:cxn modelId="{1ED89E7D-91AF-430C-964F-33C4D0757F57}" srcId="{3EB28D88-28B3-436A-84A7-D015636A31F4}" destId="{0BEDAA00-B768-4C9F-ACAE-73A48079B711}" srcOrd="3" destOrd="0" parTransId="{15604FF7-6E72-43E2-AD4D-349FCB0DCABB}" sibTransId="{E2FCFD08-6641-4D4C-BE97-05626B11E204}"/>
    <dgm:cxn modelId="{ECB0877E-6E77-47A7-B5A7-0D8E36F43F8E}" srcId="{3EB28D88-28B3-436A-84A7-D015636A31F4}" destId="{7893674D-AB96-49B5-BCDD-3F53B14919AD}" srcOrd="0" destOrd="0" parTransId="{8C3788C1-8DD1-4B6B-9FB0-12B0C6865896}" sibTransId="{EE01A738-4D44-45D0-AD13-00A86188BEFD}"/>
    <dgm:cxn modelId="{DB2AE1E9-F951-44C0-B435-475AC2FAFC50}" type="presOf" srcId="{585C05B6-8113-4002-BE52-D8D10C30DE4C}" destId="{436623AA-6045-4D85-A0FF-F25302D77B86}" srcOrd="0" destOrd="0" presId="urn:microsoft.com/office/officeart/2005/8/layout/hProcess10"/>
    <dgm:cxn modelId="{0F46B804-C060-4041-BF03-644DAADE28BE}" type="presOf" srcId="{EE01A738-4D44-45D0-AD13-00A86188BEFD}" destId="{8F9131CC-ABF7-44FE-9C74-CA303CBD7CCA}" srcOrd="1" destOrd="0" presId="urn:microsoft.com/office/officeart/2005/8/layout/hProcess10"/>
    <dgm:cxn modelId="{CE061FF0-52FC-4BEC-A6A1-4D7B24BA4716}" type="presOf" srcId="{556EFDDC-21C0-4A17-8A5B-8EB8C7171101}" destId="{06D9E5AC-984E-450E-A6F7-442A6E490F32}" srcOrd="1" destOrd="0" presId="urn:microsoft.com/office/officeart/2005/8/layout/hProcess10"/>
    <dgm:cxn modelId="{82B4348C-5314-494B-A584-45C17A484727}" type="presOf" srcId="{0BEDAA00-B768-4C9F-ACAE-73A48079B711}" destId="{4EC9DE7E-BF75-43EB-B683-E5C58FD20A3C}" srcOrd="0" destOrd="0" presId="urn:microsoft.com/office/officeart/2005/8/layout/hProcess10"/>
    <dgm:cxn modelId="{622B16F6-DDA4-4439-B83B-9C10FCEA5374}" type="presOf" srcId="{585C05B6-8113-4002-BE52-D8D10C30DE4C}" destId="{1B714C70-0F91-473C-8DE4-1E1FA9B93B9A}" srcOrd="1" destOrd="0" presId="urn:microsoft.com/office/officeart/2005/8/layout/hProcess10"/>
    <dgm:cxn modelId="{CAC0A4D5-359E-43FE-A669-82EC52EF4E73}" srcId="{3EB28D88-28B3-436A-84A7-D015636A31F4}" destId="{0D909F37-E5FF-4F32-B9B6-6641819C9E8A}" srcOrd="1" destOrd="0" parTransId="{4D5461DE-580F-4A68-B4E0-9B0F8D3B288E}" sibTransId="{585C05B6-8113-4002-BE52-D8D10C30DE4C}"/>
    <dgm:cxn modelId="{0458CCFA-B283-4770-AE30-0A8B7F0FBF24}" type="presOf" srcId="{556EFDDC-21C0-4A17-8A5B-8EB8C7171101}" destId="{0471EE9A-DEA4-4949-BD8C-B1386B6515FD}" srcOrd="0" destOrd="0" presId="urn:microsoft.com/office/officeart/2005/8/layout/hProcess10"/>
    <dgm:cxn modelId="{8F42056B-4924-467A-B93D-D302B7E7DC12}" type="presOf" srcId="{EE01A738-4D44-45D0-AD13-00A86188BEFD}" destId="{7B01DA8C-4538-4E7E-A7A9-E7CB73928857}" srcOrd="0" destOrd="0" presId="urn:microsoft.com/office/officeart/2005/8/layout/hProcess10"/>
    <dgm:cxn modelId="{4807F683-898A-4B2E-907C-41D69CB1E1B8}" srcId="{3EB28D88-28B3-436A-84A7-D015636A31F4}" destId="{5BAA0DB6-A797-4243-A37F-355E693EAD9F}" srcOrd="2" destOrd="0" parTransId="{063534B1-0E30-4F1C-A760-E766E54FBA85}" sibTransId="{556EFDDC-21C0-4A17-8A5B-8EB8C7171101}"/>
    <dgm:cxn modelId="{1065C2EC-45A4-47D4-99D7-FE1FA20AF11A}" type="presOf" srcId="{0D909F37-E5FF-4F32-B9B6-6641819C9E8A}" destId="{D8459112-FF6F-42ED-BB8A-67CA507918BD}" srcOrd="0" destOrd="0" presId="urn:microsoft.com/office/officeart/2005/8/layout/hProcess10"/>
    <dgm:cxn modelId="{2F8CB6DA-C9C9-451F-A804-6744F093047B}" type="presOf" srcId="{5BAA0DB6-A797-4243-A37F-355E693EAD9F}" destId="{8F34054B-0CB2-481E-B542-BF3630C96C60}" srcOrd="0" destOrd="0" presId="urn:microsoft.com/office/officeart/2005/8/layout/hProcess10"/>
    <dgm:cxn modelId="{70422692-8D9B-4263-A46E-2DA07269B847}" type="presOf" srcId="{3EB28D88-28B3-436A-84A7-D015636A31F4}" destId="{2E1869CE-6A4F-4C83-B583-B55168CD1384}" srcOrd="0" destOrd="0" presId="urn:microsoft.com/office/officeart/2005/8/layout/hProcess10"/>
    <dgm:cxn modelId="{1C8AC131-046D-4F66-B6F9-D5F1F497487D}" type="presParOf" srcId="{2E1869CE-6A4F-4C83-B583-B55168CD1384}" destId="{99010B76-A62E-496B-8657-8F20128E7683}" srcOrd="0" destOrd="0" presId="urn:microsoft.com/office/officeart/2005/8/layout/hProcess10"/>
    <dgm:cxn modelId="{ED0042BA-03C9-4D87-9F30-3271A250CBEF}" type="presParOf" srcId="{99010B76-A62E-496B-8657-8F20128E7683}" destId="{CDEE00FB-5AE7-4CC0-BECE-F9CF8C2DCF14}" srcOrd="0" destOrd="0" presId="urn:microsoft.com/office/officeart/2005/8/layout/hProcess10"/>
    <dgm:cxn modelId="{7A171297-F66C-410A-8E3F-D44901B24335}" type="presParOf" srcId="{99010B76-A62E-496B-8657-8F20128E7683}" destId="{CB26C221-C050-4A79-A167-294BA5CAE049}" srcOrd="1" destOrd="0" presId="urn:microsoft.com/office/officeart/2005/8/layout/hProcess10"/>
    <dgm:cxn modelId="{3C9AC861-5019-4767-8143-04FA721D5DAA}" type="presParOf" srcId="{2E1869CE-6A4F-4C83-B583-B55168CD1384}" destId="{7B01DA8C-4538-4E7E-A7A9-E7CB73928857}" srcOrd="1" destOrd="0" presId="urn:microsoft.com/office/officeart/2005/8/layout/hProcess10"/>
    <dgm:cxn modelId="{32EAEA55-8B32-4F88-9130-98D97DFE4037}" type="presParOf" srcId="{7B01DA8C-4538-4E7E-A7A9-E7CB73928857}" destId="{8F9131CC-ABF7-44FE-9C74-CA303CBD7CCA}" srcOrd="0" destOrd="0" presId="urn:microsoft.com/office/officeart/2005/8/layout/hProcess10"/>
    <dgm:cxn modelId="{FA9B2510-8F30-4822-97B5-739875A48F1E}" type="presParOf" srcId="{2E1869CE-6A4F-4C83-B583-B55168CD1384}" destId="{36E66E4C-33BF-4C89-BE44-8AF22408DF90}" srcOrd="2" destOrd="0" presId="urn:microsoft.com/office/officeart/2005/8/layout/hProcess10"/>
    <dgm:cxn modelId="{E31BA492-C9C9-49DF-8800-A8B056C8308A}" type="presParOf" srcId="{36E66E4C-33BF-4C89-BE44-8AF22408DF90}" destId="{E6550933-C981-4335-A290-DFC984B95550}" srcOrd="0" destOrd="0" presId="urn:microsoft.com/office/officeart/2005/8/layout/hProcess10"/>
    <dgm:cxn modelId="{741FD10A-7A8A-47B1-9216-787A34732741}" type="presParOf" srcId="{36E66E4C-33BF-4C89-BE44-8AF22408DF90}" destId="{D8459112-FF6F-42ED-BB8A-67CA507918BD}" srcOrd="1" destOrd="0" presId="urn:microsoft.com/office/officeart/2005/8/layout/hProcess10"/>
    <dgm:cxn modelId="{50AE062C-8B2F-4D76-B151-92D4D861CF80}" type="presParOf" srcId="{2E1869CE-6A4F-4C83-B583-B55168CD1384}" destId="{436623AA-6045-4D85-A0FF-F25302D77B86}" srcOrd="3" destOrd="0" presId="urn:microsoft.com/office/officeart/2005/8/layout/hProcess10"/>
    <dgm:cxn modelId="{2E16C92B-CF2F-4537-BB0B-CDA88DDADD48}" type="presParOf" srcId="{436623AA-6045-4D85-A0FF-F25302D77B86}" destId="{1B714C70-0F91-473C-8DE4-1E1FA9B93B9A}" srcOrd="0" destOrd="0" presId="urn:microsoft.com/office/officeart/2005/8/layout/hProcess10"/>
    <dgm:cxn modelId="{452E083C-C4D9-41E1-B134-7381C820299A}" type="presParOf" srcId="{2E1869CE-6A4F-4C83-B583-B55168CD1384}" destId="{11B84F66-1D76-452A-83DB-33CE8245BFFC}" srcOrd="4" destOrd="0" presId="urn:microsoft.com/office/officeart/2005/8/layout/hProcess10"/>
    <dgm:cxn modelId="{4CD90FFD-D3C0-475D-A69D-B862CF4CEEAF}" type="presParOf" srcId="{11B84F66-1D76-452A-83DB-33CE8245BFFC}" destId="{62F05FE4-AAF1-4D10-89B8-2C23C2A91549}" srcOrd="0" destOrd="0" presId="urn:microsoft.com/office/officeart/2005/8/layout/hProcess10"/>
    <dgm:cxn modelId="{EB8F4D38-6C29-4F3D-9444-610E2C97DC7D}" type="presParOf" srcId="{11B84F66-1D76-452A-83DB-33CE8245BFFC}" destId="{8F34054B-0CB2-481E-B542-BF3630C96C60}" srcOrd="1" destOrd="0" presId="urn:microsoft.com/office/officeart/2005/8/layout/hProcess10"/>
    <dgm:cxn modelId="{82A7C43D-E96C-46CA-898E-F2E0EFF8E084}" type="presParOf" srcId="{2E1869CE-6A4F-4C83-B583-B55168CD1384}" destId="{0471EE9A-DEA4-4949-BD8C-B1386B6515FD}" srcOrd="5" destOrd="0" presId="urn:microsoft.com/office/officeart/2005/8/layout/hProcess10"/>
    <dgm:cxn modelId="{EF3D18F6-A315-43E8-8E3B-ED4593D60698}" type="presParOf" srcId="{0471EE9A-DEA4-4949-BD8C-B1386B6515FD}" destId="{06D9E5AC-984E-450E-A6F7-442A6E490F32}" srcOrd="0" destOrd="0" presId="urn:microsoft.com/office/officeart/2005/8/layout/hProcess10"/>
    <dgm:cxn modelId="{14708FDF-6B21-4AF7-B9B9-7D8776505856}" type="presParOf" srcId="{2E1869CE-6A4F-4C83-B583-B55168CD1384}" destId="{4E3CBEB8-4614-4893-A267-BB990C79BEEF}" srcOrd="6" destOrd="0" presId="urn:microsoft.com/office/officeart/2005/8/layout/hProcess10"/>
    <dgm:cxn modelId="{6473D988-2BED-4F5D-93AE-50366040AB76}" type="presParOf" srcId="{4E3CBEB8-4614-4893-A267-BB990C79BEEF}" destId="{A60530F6-7638-4C05-833C-4818B58A58AB}" srcOrd="0" destOrd="0" presId="urn:microsoft.com/office/officeart/2005/8/layout/hProcess10"/>
    <dgm:cxn modelId="{56472893-57F0-4F79-8C63-E9390A88EB1D}" type="presParOf" srcId="{4E3CBEB8-4614-4893-A267-BB990C79BEEF}" destId="{4EC9DE7E-BF75-43EB-B683-E5C58FD20A3C}"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E00FB-5AE7-4CC0-BECE-F9CF8C2DCF14}">
      <dsp:nvSpPr>
        <dsp:cNvPr id="0" name=""/>
        <dsp:cNvSpPr/>
      </dsp:nvSpPr>
      <dsp:spPr>
        <a:xfrm>
          <a:off x="315541" y="0"/>
          <a:ext cx="1125233" cy="1456167"/>
        </a:xfrm>
        <a:prstGeom prst="roundRect">
          <a:avLst>
            <a:gd name="adj" fmla="val 10000"/>
          </a:avLst>
        </a:prstGeom>
        <a:blipFill rotWithShape="1">
          <a:blip xmlns:r="http://schemas.openxmlformats.org/officeDocument/2006/relationships" r:embed="rId1">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CB26C221-C050-4A79-A167-294BA5CAE049}">
      <dsp:nvSpPr>
        <dsp:cNvPr id="0" name=""/>
        <dsp:cNvSpPr/>
      </dsp:nvSpPr>
      <dsp:spPr>
        <a:xfrm>
          <a:off x="171712" y="873700"/>
          <a:ext cx="2094976"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World Ruler</a:t>
          </a:r>
        </a:p>
      </dsp:txBody>
      <dsp:txXfrm>
        <a:off x="45883" y="916350"/>
        <a:ext cx="2040199" cy="137086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E00FB-5AE7-4CC0-BECE-F9CF8C2DCF14}">
      <dsp:nvSpPr>
        <dsp:cNvPr id="0" name=""/>
        <dsp:cNvSpPr/>
      </dsp:nvSpPr>
      <dsp:spPr>
        <a:xfrm>
          <a:off x="149157" y="0"/>
          <a:ext cx="1141626" cy="1456167"/>
        </a:xfrm>
        <a:prstGeom prst="roundRect">
          <a:avLst>
            <a:gd name="adj" fmla="val 10000"/>
          </a:avLst>
        </a:prstGeom>
        <a:blipFill rotWithShape="1">
          <a:blip xmlns:r="http://schemas.openxmlformats.org/officeDocument/2006/relationships" r:embed="rId1">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CB26C221-C050-4A79-A167-294BA5CAE049}">
      <dsp:nvSpPr>
        <dsp:cNvPr id="0" name=""/>
        <dsp:cNvSpPr/>
      </dsp:nvSpPr>
      <dsp:spPr>
        <a:xfrm>
          <a:off x="3233" y="873700"/>
          <a:ext cx="2125499"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Conquest</a:t>
          </a:r>
        </a:p>
      </dsp:txBody>
      <dsp:txXfrm>
        <a:off x="45883" y="916350"/>
        <a:ext cx="2040199" cy="1370867"/>
      </dsp:txXfrm>
    </dsp:sp>
    <dsp:sp modelId="{7B01DA8C-4538-4E7E-A7A9-E7CB73928857}">
      <dsp:nvSpPr>
        <dsp:cNvPr id="0" name=""/>
        <dsp:cNvSpPr/>
      </dsp:nvSpPr>
      <dsp:spPr>
        <a:xfrm>
          <a:off x="1950313" y="472719"/>
          <a:ext cx="659528" cy="510727"/>
        </a:xfrm>
        <a:prstGeom prst="rightArrow">
          <a:avLst>
            <a:gd name="adj1" fmla="val 60000"/>
            <a:gd name="adj2" fmla="val 50000"/>
          </a:avLst>
        </a:prstGeom>
        <a:noFill/>
        <a:ln w="38100">
          <a:solidFill>
            <a:schemeClr val="accent2"/>
          </a:solid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1950313" y="574864"/>
        <a:ext cx="506310" cy="306437"/>
      </dsp:txXfrm>
    </dsp:sp>
    <dsp:sp modelId="{E6550933-C981-4335-A290-DFC984B95550}">
      <dsp:nvSpPr>
        <dsp:cNvPr id="0" name=""/>
        <dsp:cNvSpPr/>
      </dsp:nvSpPr>
      <dsp:spPr>
        <a:xfrm>
          <a:off x="3175152" y="0"/>
          <a:ext cx="988144" cy="1456167"/>
        </a:xfrm>
        <a:prstGeom prst="roundRect">
          <a:avLst>
            <a:gd name="adj" fmla="val 10000"/>
          </a:avLst>
        </a:prstGeom>
        <a:blipFill rotWithShape="1">
          <a:blip xmlns:r="http://schemas.openxmlformats.org/officeDocument/2006/relationships" r:embed="rId2">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D8459112-FF6F-42ED-BB8A-67CA507918BD}">
      <dsp:nvSpPr>
        <dsp:cNvPr id="0" name=""/>
        <dsp:cNvSpPr/>
      </dsp:nvSpPr>
      <dsp:spPr>
        <a:xfrm>
          <a:off x="2952486" y="873700"/>
          <a:ext cx="2125499"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War</a:t>
          </a:r>
        </a:p>
      </dsp:txBody>
      <dsp:txXfrm>
        <a:off x="2995136" y="916350"/>
        <a:ext cx="2040199" cy="1370867"/>
      </dsp:txXfrm>
    </dsp:sp>
    <dsp:sp modelId="{436623AA-6045-4D85-A0FF-F25302D77B86}">
      <dsp:nvSpPr>
        <dsp:cNvPr id="0" name=""/>
        <dsp:cNvSpPr/>
      </dsp:nvSpPr>
      <dsp:spPr>
        <a:xfrm>
          <a:off x="4831288" y="472719"/>
          <a:ext cx="667990" cy="510727"/>
        </a:xfrm>
        <a:prstGeom prst="rightArrow">
          <a:avLst>
            <a:gd name="adj1" fmla="val 60000"/>
            <a:gd name="adj2" fmla="val 50000"/>
          </a:avLst>
        </a:prstGeom>
        <a:noFill/>
        <a:ln w="38100">
          <a:solidFill>
            <a:schemeClr val="accent2"/>
          </a:solid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4831288" y="574864"/>
        <a:ext cx="514772" cy="306437"/>
      </dsp:txXfrm>
    </dsp:sp>
    <dsp:sp modelId="{62F05FE4-AAF1-4D10-89B8-2C23C2A91549}">
      <dsp:nvSpPr>
        <dsp:cNvPr id="0" name=""/>
        <dsp:cNvSpPr/>
      </dsp:nvSpPr>
      <dsp:spPr>
        <a:xfrm>
          <a:off x="6071843" y="0"/>
          <a:ext cx="1093271" cy="1456167"/>
        </a:xfrm>
        <a:prstGeom prst="roundRect">
          <a:avLst>
            <a:gd name="adj" fmla="val 10000"/>
          </a:avLst>
        </a:prstGeom>
        <a:blipFill rotWithShape="1">
          <a:blip xmlns:r="http://schemas.openxmlformats.org/officeDocument/2006/relationships" r:embed="rId3">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8F34054B-0CB2-481E-B542-BF3630C96C60}">
      <dsp:nvSpPr>
        <dsp:cNvPr id="0" name=""/>
        <dsp:cNvSpPr/>
      </dsp:nvSpPr>
      <dsp:spPr>
        <a:xfrm>
          <a:off x="5901740" y="873700"/>
          <a:ext cx="2125499"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Famine</a:t>
          </a:r>
        </a:p>
      </dsp:txBody>
      <dsp:txXfrm>
        <a:off x="5944390" y="916350"/>
        <a:ext cx="2040199" cy="1370867"/>
      </dsp:txXfrm>
    </dsp:sp>
    <dsp:sp modelId="{0471EE9A-DEA4-4949-BD8C-B1386B6515FD}">
      <dsp:nvSpPr>
        <dsp:cNvPr id="0" name=""/>
        <dsp:cNvSpPr/>
      </dsp:nvSpPr>
      <dsp:spPr>
        <a:xfrm>
          <a:off x="7815709" y="472719"/>
          <a:ext cx="650594" cy="510727"/>
        </a:xfrm>
        <a:prstGeom prst="rightArrow">
          <a:avLst>
            <a:gd name="adj1" fmla="val 60000"/>
            <a:gd name="adj2" fmla="val 50000"/>
          </a:avLst>
        </a:prstGeom>
        <a:noFill/>
        <a:ln w="38100">
          <a:solidFill>
            <a:schemeClr val="accent2"/>
          </a:solid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7815709" y="574864"/>
        <a:ext cx="497376" cy="306437"/>
      </dsp:txXfrm>
    </dsp:sp>
    <dsp:sp modelId="{A60530F6-7638-4C05-833C-4818B58A58AB}">
      <dsp:nvSpPr>
        <dsp:cNvPr id="0" name=""/>
        <dsp:cNvSpPr/>
      </dsp:nvSpPr>
      <dsp:spPr>
        <a:xfrm>
          <a:off x="9023955" y="0"/>
          <a:ext cx="1087554" cy="1456167"/>
        </a:xfrm>
        <a:prstGeom prst="roundRect">
          <a:avLst>
            <a:gd name="adj" fmla="val 10000"/>
          </a:avLst>
        </a:prstGeom>
        <a:blipFill rotWithShape="1">
          <a:blip xmlns:r="http://schemas.openxmlformats.org/officeDocument/2006/relationships" r:embed="rId4">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4EC9DE7E-BF75-43EB-B683-E5C58FD20A3C}">
      <dsp:nvSpPr>
        <dsp:cNvPr id="0" name=""/>
        <dsp:cNvSpPr/>
      </dsp:nvSpPr>
      <dsp:spPr>
        <a:xfrm>
          <a:off x="8850994" y="873700"/>
          <a:ext cx="2125499"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Death</a:t>
          </a:r>
        </a:p>
      </dsp:txBody>
      <dsp:txXfrm>
        <a:off x="8893644" y="916350"/>
        <a:ext cx="2040199" cy="13708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02692-4449-4D15-8C09-828828F9BE7D}">
      <dsp:nvSpPr>
        <dsp:cNvPr id="0" name=""/>
        <dsp:cNvSpPr/>
      </dsp:nvSpPr>
      <dsp:spPr>
        <a:xfrm>
          <a:off x="0" y="0"/>
          <a:ext cx="4995334" cy="29209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a:t>Falling Away: </a:t>
          </a:r>
          <a:endParaRPr lang="en-US" sz="4000" kern="1200"/>
        </a:p>
      </dsp:txBody>
      <dsp:txXfrm>
        <a:off x="0" y="0"/>
        <a:ext cx="4995334" cy="876299"/>
      </dsp:txXfrm>
    </dsp:sp>
    <dsp:sp modelId="{226A838F-63C2-463B-96A0-141B3CA5F0FE}">
      <dsp:nvSpPr>
        <dsp:cNvPr id="0" name=""/>
        <dsp:cNvSpPr/>
      </dsp:nvSpPr>
      <dsp:spPr>
        <a:xfrm>
          <a:off x="499533" y="877155"/>
          <a:ext cx="3996267" cy="8807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rtl="0">
            <a:lnSpc>
              <a:spcPct val="90000"/>
            </a:lnSpc>
            <a:spcBef>
              <a:spcPct val="0"/>
            </a:spcBef>
            <a:spcAft>
              <a:spcPct val="35000"/>
            </a:spcAft>
          </a:pPr>
          <a:r>
            <a:rPr lang="en-US" sz="2600" kern="1200"/>
            <a:t>80% of Christian Kids Leaving</a:t>
          </a:r>
          <a:endParaRPr lang="en-US" sz="2600" kern="1200"/>
        </a:p>
      </dsp:txBody>
      <dsp:txXfrm>
        <a:off x="525328" y="902950"/>
        <a:ext cx="3944677" cy="829130"/>
      </dsp:txXfrm>
    </dsp:sp>
    <dsp:sp modelId="{9593177D-2CDD-4F6A-AE5D-5598E51395FF}">
      <dsp:nvSpPr>
        <dsp:cNvPr id="0" name=""/>
        <dsp:cNvSpPr/>
      </dsp:nvSpPr>
      <dsp:spPr>
        <a:xfrm>
          <a:off x="499533" y="1893371"/>
          <a:ext cx="3996267" cy="8807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rtl="0">
            <a:lnSpc>
              <a:spcPct val="90000"/>
            </a:lnSpc>
            <a:spcBef>
              <a:spcPct val="0"/>
            </a:spcBef>
            <a:spcAft>
              <a:spcPct val="35000"/>
            </a:spcAft>
          </a:pPr>
          <a:r>
            <a:rPr lang="en-US" sz="2600" kern="1200"/>
            <a:t>20+ Million Christians Drifting Aimlessly</a:t>
          </a:r>
          <a:endParaRPr lang="en-US" sz="2600" kern="1200"/>
        </a:p>
      </dsp:txBody>
      <dsp:txXfrm>
        <a:off x="525328" y="1919166"/>
        <a:ext cx="3944677" cy="82913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02692-4449-4D15-8C09-828828F9BE7D}">
      <dsp:nvSpPr>
        <dsp:cNvPr id="0" name=""/>
        <dsp:cNvSpPr/>
      </dsp:nvSpPr>
      <dsp:spPr>
        <a:xfrm>
          <a:off x="0" y="0"/>
          <a:ext cx="4995334" cy="29209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a:t>Betrayal / Hatred</a:t>
          </a:r>
        </a:p>
      </dsp:txBody>
      <dsp:txXfrm>
        <a:off x="0" y="0"/>
        <a:ext cx="4995334" cy="876299"/>
      </dsp:txXfrm>
    </dsp:sp>
    <dsp:sp modelId="{226A838F-63C2-463B-96A0-141B3CA5F0FE}">
      <dsp:nvSpPr>
        <dsp:cNvPr id="0" name=""/>
        <dsp:cNvSpPr/>
      </dsp:nvSpPr>
      <dsp:spPr>
        <a:xfrm>
          <a:off x="499533" y="877155"/>
          <a:ext cx="3996267" cy="880720"/>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rtl="0">
            <a:lnSpc>
              <a:spcPct val="90000"/>
            </a:lnSpc>
            <a:spcBef>
              <a:spcPct val="0"/>
            </a:spcBef>
            <a:spcAft>
              <a:spcPct val="35000"/>
            </a:spcAft>
          </a:pPr>
          <a:r>
            <a:rPr lang="en-US" sz="2600" kern="1200" dirty="0"/>
            <a:t>50% Divorce – Same with Christians</a:t>
          </a:r>
        </a:p>
      </dsp:txBody>
      <dsp:txXfrm>
        <a:off x="525328" y="902950"/>
        <a:ext cx="3944677" cy="829130"/>
      </dsp:txXfrm>
    </dsp:sp>
    <dsp:sp modelId="{9593177D-2CDD-4F6A-AE5D-5598E51395FF}">
      <dsp:nvSpPr>
        <dsp:cNvPr id="0" name=""/>
        <dsp:cNvSpPr/>
      </dsp:nvSpPr>
      <dsp:spPr>
        <a:xfrm>
          <a:off x="499533" y="1893371"/>
          <a:ext cx="3996267" cy="880720"/>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rtl="0">
            <a:lnSpc>
              <a:spcPct val="90000"/>
            </a:lnSpc>
            <a:spcBef>
              <a:spcPct val="0"/>
            </a:spcBef>
            <a:spcAft>
              <a:spcPct val="35000"/>
            </a:spcAft>
          </a:pPr>
          <a:r>
            <a:rPr lang="en-US" sz="2600" kern="1200" dirty="0"/>
            <a:t>More Single Parents Than Married Parents</a:t>
          </a:r>
        </a:p>
      </dsp:txBody>
      <dsp:txXfrm>
        <a:off x="525328" y="1919166"/>
        <a:ext cx="3944677" cy="8291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02692-4449-4D15-8C09-828828F9BE7D}">
      <dsp:nvSpPr>
        <dsp:cNvPr id="0" name=""/>
        <dsp:cNvSpPr/>
      </dsp:nvSpPr>
      <dsp:spPr>
        <a:xfrm>
          <a:off x="0" y="0"/>
          <a:ext cx="4995334" cy="292099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a:t>Lawlessness Increased</a:t>
          </a:r>
        </a:p>
      </dsp:txBody>
      <dsp:txXfrm>
        <a:off x="0" y="0"/>
        <a:ext cx="4995334" cy="876299"/>
      </dsp:txXfrm>
    </dsp:sp>
    <dsp:sp modelId="{226A838F-63C2-463B-96A0-141B3CA5F0FE}">
      <dsp:nvSpPr>
        <dsp:cNvPr id="0" name=""/>
        <dsp:cNvSpPr/>
      </dsp:nvSpPr>
      <dsp:spPr>
        <a:xfrm>
          <a:off x="499533" y="877155"/>
          <a:ext cx="3996267" cy="88072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rtl="0">
            <a:lnSpc>
              <a:spcPct val="90000"/>
            </a:lnSpc>
            <a:spcBef>
              <a:spcPct val="0"/>
            </a:spcBef>
            <a:spcAft>
              <a:spcPct val="35000"/>
            </a:spcAft>
          </a:pPr>
          <a:r>
            <a:rPr lang="en-US" sz="2600" kern="1200" dirty="0"/>
            <a:t>Majority of Evangelicals Don’t Believe in Absolutes</a:t>
          </a:r>
        </a:p>
      </dsp:txBody>
      <dsp:txXfrm>
        <a:off x="525328" y="902950"/>
        <a:ext cx="3944677" cy="829130"/>
      </dsp:txXfrm>
    </dsp:sp>
    <dsp:sp modelId="{9593177D-2CDD-4F6A-AE5D-5598E51395FF}">
      <dsp:nvSpPr>
        <dsp:cNvPr id="0" name=""/>
        <dsp:cNvSpPr/>
      </dsp:nvSpPr>
      <dsp:spPr>
        <a:xfrm>
          <a:off x="499533" y="1893371"/>
          <a:ext cx="3996267" cy="88072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rtl="0">
            <a:lnSpc>
              <a:spcPct val="90000"/>
            </a:lnSpc>
            <a:spcBef>
              <a:spcPct val="0"/>
            </a:spcBef>
            <a:spcAft>
              <a:spcPct val="35000"/>
            </a:spcAft>
          </a:pPr>
          <a:r>
            <a:rPr lang="en-US" sz="2600" kern="1200" dirty="0"/>
            <a:t>Postmodern/PC “Religion”</a:t>
          </a:r>
          <a:br>
            <a:rPr lang="en-US" sz="2600" kern="1200" dirty="0"/>
          </a:br>
          <a:r>
            <a:rPr lang="en-US" sz="2600" kern="1200" dirty="0"/>
            <a:t>&amp; “Emergent” Church</a:t>
          </a:r>
        </a:p>
      </dsp:txBody>
      <dsp:txXfrm>
        <a:off x="525328" y="1919166"/>
        <a:ext cx="3944677" cy="82913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02692-4449-4D15-8C09-828828F9BE7D}">
      <dsp:nvSpPr>
        <dsp:cNvPr id="0" name=""/>
        <dsp:cNvSpPr/>
      </dsp:nvSpPr>
      <dsp:spPr>
        <a:xfrm>
          <a:off x="0" y="0"/>
          <a:ext cx="4995334" cy="2920998"/>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kern="1200" dirty="0"/>
            <a:t>Cold-Hearted ‘Love’</a:t>
          </a:r>
        </a:p>
      </dsp:txBody>
      <dsp:txXfrm>
        <a:off x="0" y="0"/>
        <a:ext cx="4995334" cy="876299"/>
      </dsp:txXfrm>
    </dsp:sp>
    <dsp:sp modelId="{226A838F-63C2-463B-96A0-141B3CA5F0FE}">
      <dsp:nvSpPr>
        <dsp:cNvPr id="0" name=""/>
        <dsp:cNvSpPr/>
      </dsp:nvSpPr>
      <dsp:spPr>
        <a:xfrm>
          <a:off x="499533" y="877155"/>
          <a:ext cx="3996267" cy="880720"/>
        </a:xfrm>
        <a:prstGeom prst="roundRect">
          <a:avLst>
            <a:gd name="adj" fmla="val 1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40" tIns="87630" rIns="116840" bIns="87630" numCol="1" spcCol="1270" anchor="ctr" anchorCtr="0">
          <a:noAutofit/>
        </a:bodyPr>
        <a:lstStyle/>
        <a:p>
          <a:pPr lvl="0" algn="ctr" defTabSz="2044700" rtl="0">
            <a:lnSpc>
              <a:spcPct val="90000"/>
            </a:lnSpc>
            <a:spcBef>
              <a:spcPct val="0"/>
            </a:spcBef>
            <a:spcAft>
              <a:spcPct val="35000"/>
            </a:spcAft>
          </a:pPr>
          <a:r>
            <a:rPr lang="en-US" sz="4600" kern="1200" dirty="0">
              <a:effectLst>
                <a:outerShdw blurRad="38100" dist="38100" dir="2700000" algn="tl">
                  <a:srgbClr val="000000">
                    <a:alpha val="43137"/>
                  </a:srgbClr>
                </a:outerShdw>
              </a:effectLst>
            </a:rPr>
            <a:t>Sex-Love</a:t>
          </a:r>
        </a:p>
      </dsp:txBody>
      <dsp:txXfrm>
        <a:off x="525328" y="902950"/>
        <a:ext cx="3944677" cy="829130"/>
      </dsp:txXfrm>
    </dsp:sp>
    <dsp:sp modelId="{9593177D-2CDD-4F6A-AE5D-5598E51395FF}">
      <dsp:nvSpPr>
        <dsp:cNvPr id="0" name=""/>
        <dsp:cNvSpPr/>
      </dsp:nvSpPr>
      <dsp:spPr>
        <a:xfrm>
          <a:off x="499533" y="1893371"/>
          <a:ext cx="3996267" cy="880720"/>
        </a:xfrm>
        <a:prstGeom prst="roundRect">
          <a:avLst>
            <a:gd name="adj" fmla="val 1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40" tIns="87630" rIns="116840" bIns="87630" numCol="1" spcCol="1270" anchor="ctr" anchorCtr="0">
          <a:noAutofit/>
        </a:bodyPr>
        <a:lstStyle/>
        <a:p>
          <a:pPr lvl="0" algn="ctr" defTabSz="2044700" rtl="0">
            <a:lnSpc>
              <a:spcPct val="90000"/>
            </a:lnSpc>
            <a:spcBef>
              <a:spcPct val="0"/>
            </a:spcBef>
            <a:spcAft>
              <a:spcPct val="35000"/>
            </a:spcAft>
          </a:pPr>
          <a:r>
            <a:rPr lang="en-US" sz="4600" kern="1200" dirty="0">
              <a:effectLst>
                <a:outerShdw blurRad="38100" dist="38100" dir="2700000" algn="tl">
                  <a:srgbClr val="000000">
                    <a:alpha val="43137"/>
                  </a:srgbClr>
                </a:outerShdw>
              </a:effectLst>
            </a:rPr>
            <a:t>Me-First Love</a:t>
          </a:r>
        </a:p>
      </dsp:txBody>
      <dsp:txXfrm>
        <a:off x="525328" y="1919166"/>
        <a:ext cx="3944677" cy="8291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7A5F0-BA79-4E4C-A0CA-EFAFA8B12855}">
      <dsp:nvSpPr>
        <dsp:cNvPr id="0" name=""/>
        <dsp:cNvSpPr/>
      </dsp:nvSpPr>
      <dsp:spPr>
        <a:xfrm>
          <a:off x="1168477" y="271"/>
          <a:ext cx="2997872" cy="29978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4983" tIns="49530" rIns="164983" bIns="49530" numCol="1" spcCol="1270" anchor="ctr" anchorCtr="0">
          <a:noAutofit/>
        </a:bodyPr>
        <a:lstStyle/>
        <a:p>
          <a:pPr lvl="0" algn="ctr" defTabSz="1733550">
            <a:lnSpc>
              <a:spcPct val="90000"/>
            </a:lnSpc>
            <a:spcBef>
              <a:spcPct val="0"/>
            </a:spcBef>
            <a:spcAft>
              <a:spcPct val="35000"/>
            </a:spcAft>
          </a:pPr>
          <a:r>
            <a:rPr lang="en-US" sz="3900" kern="1200" dirty="0"/>
            <a:t>Don’t Sleep</a:t>
          </a:r>
        </a:p>
      </dsp:txBody>
      <dsp:txXfrm>
        <a:off x="1607505" y="439299"/>
        <a:ext cx="2119816" cy="2119816"/>
      </dsp:txXfrm>
    </dsp:sp>
    <dsp:sp modelId="{37944EB5-2D2F-4052-9755-999965E4E947}">
      <dsp:nvSpPr>
        <dsp:cNvPr id="0" name=""/>
        <dsp:cNvSpPr/>
      </dsp:nvSpPr>
      <dsp:spPr>
        <a:xfrm>
          <a:off x="3566776" y="271"/>
          <a:ext cx="2997872" cy="2997872"/>
        </a:xfrm>
        <a:prstGeom prst="ellipse">
          <a:avLst/>
        </a:prstGeom>
        <a:noFill/>
        <a:ln w="19050" cap="rnd" cmpd="sng" algn="ctr">
          <a:noFill/>
          <a:prstDash val="solid"/>
        </a:ln>
        <a:effectLst/>
        <a:scene3d>
          <a:camera prst="orthographicFront">
            <a:rot lat="0" lon="0" rev="0"/>
          </a:camera>
          <a:lightRig rig="contrasting" dir="t">
            <a:rot lat="0" lon="0" rev="1200000"/>
          </a:lightRig>
        </a:scene3d>
        <a:sp3d/>
      </dsp:spPr>
      <dsp:style>
        <a:lnRef idx="2">
          <a:schemeClr val="accent6"/>
        </a:lnRef>
        <a:fillRef idx="1">
          <a:schemeClr val="lt1"/>
        </a:fillRef>
        <a:effectRef idx="0">
          <a:schemeClr val="accent6"/>
        </a:effectRef>
        <a:fontRef idx="minor">
          <a:schemeClr val="dk1"/>
        </a:fontRef>
      </dsp:style>
      <dsp:txBody>
        <a:bodyPr spcFirstLastPara="0" vert="horz" wrap="square" lIns="164983" tIns="49530" rIns="164983" bIns="49530" numCol="1" spcCol="1270" anchor="ctr" anchorCtr="0">
          <a:noAutofit/>
        </a:bodyPr>
        <a:lstStyle/>
        <a:p>
          <a:pPr lvl="0" algn="ctr" defTabSz="1733550">
            <a:lnSpc>
              <a:spcPct val="90000"/>
            </a:lnSpc>
            <a:spcBef>
              <a:spcPct val="0"/>
            </a:spcBef>
            <a:spcAft>
              <a:spcPct val="35000"/>
            </a:spcAft>
          </a:pPr>
          <a:r>
            <a:rPr lang="en-US" sz="3900" kern="1200" dirty="0">
              <a:noFill/>
            </a:rPr>
            <a:t>Don’t Blend In</a:t>
          </a:r>
        </a:p>
      </dsp:txBody>
      <dsp:txXfrm>
        <a:off x="4005804" y="439299"/>
        <a:ext cx="2119816" cy="2119816"/>
      </dsp:txXfrm>
    </dsp:sp>
    <dsp:sp modelId="{18812023-0E74-48B7-B97E-101292C0A48D}">
      <dsp:nvSpPr>
        <dsp:cNvPr id="0" name=""/>
        <dsp:cNvSpPr/>
      </dsp:nvSpPr>
      <dsp:spPr>
        <a:xfrm>
          <a:off x="5965074" y="271"/>
          <a:ext cx="2997872" cy="2997872"/>
        </a:xfrm>
        <a:prstGeom prst="ellipse">
          <a:avLst/>
        </a:prstGeom>
        <a:noFill/>
        <a:ln w="19050" cap="rnd" cmpd="sng" algn="ctr">
          <a:noFill/>
          <a:prstDash val="solid"/>
        </a:ln>
        <a:effectLst/>
        <a:scene3d>
          <a:camera prst="orthographicFront">
            <a:rot lat="0" lon="0" rev="0"/>
          </a:camera>
          <a:lightRig rig="contrasting" dir="t">
            <a:rot lat="0" lon="0" rev="1200000"/>
          </a:lightRig>
        </a:scene3d>
        <a:sp3d/>
      </dsp:spPr>
      <dsp:style>
        <a:lnRef idx="2">
          <a:schemeClr val="accent6"/>
        </a:lnRef>
        <a:fillRef idx="1">
          <a:schemeClr val="lt1"/>
        </a:fillRef>
        <a:effectRef idx="0">
          <a:schemeClr val="accent6"/>
        </a:effectRef>
        <a:fontRef idx="minor">
          <a:schemeClr val="dk1"/>
        </a:fontRef>
      </dsp:style>
      <dsp:txBody>
        <a:bodyPr spcFirstLastPara="0" vert="horz" wrap="square" lIns="164983" tIns="49530" rIns="164983" bIns="49530" numCol="1" spcCol="1270" anchor="ctr" anchorCtr="0">
          <a:noAutofit/>
        </a:bodyPr>
        <a:lstStyle/>
        <a:p>
          <a:pPr lvl="0" algn="ctr" defTabSz="1733550">
            <a:lnSpc>
              <a:spcPct val="90000"/>
            </a:lnSpc>
            <a:spcBef>
              <a:spcPct val="0"/>
            </a:spcBef>
            <a:spcAft>
              <a:spcPct val="35000"/>
            </a:spcAft>
          </a:pPr>
          <a:r>
            <a:rPr lang="en-US" sz="3900" kern="1200" dirty="0">
              <a:noFill/>
            </a:rPr>
            <a:t>Fight for God’s Kingdom</a:t>
          </a:r>
        </a:p>
      </dsp:txBody>
      <dsp:txXfrm>
        <a:off x="6404102" y="439299"/>
        <a:ext cx="2119816" cy="21198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7A5F0-BA79-4E4C-A0CA-EFAFA8B12855}">
      <dsp:nvSpPr>
        <dsp:cNvPr id="0" name=""/>
        <dsp:cNvSpPr/>
      </dsp:nvSpPr>
      <dsp:spPr>
        <a:xfrm>
          <a:off x="1168477" y="271"/>
          <a:ext cx="2997872" cy="29978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4983" tIns="49530" rIns="164983" bIns="49530" numCol="1" spcCol="1270" anchor="ctr" anchorCtr="0">
          <a:noAutofit/>
        </a:bodyPr>
        <a:lstStyle/>
        <a:p>
          <a:pPr lvl="0" algn="ctr" defTabSz="1733550">
            <a:lnSpc>
              <a:spcPct val="90000"/>
            </a:lnSpc>
            <a:spcBef>
              <a:spcPct val="0"/>
            </a:spcBef>
            <a:spcAft>
              <a:spcPct val="35000"/>
            </a:spcAft>
          </a:pPr>
          <a:r>
            <a:rPr lang="en-US" sz="3900" b="1" kern="1200" cap="none" spc="0" dirty="0">
              <a:ln w="22225">
                <a:solidFill>
                  <a:schemeClr val="accent2"/>
                </a:solidFill>
                <a:prstDash val="solid"/>
              </a:ln>
              <a:solidFill>
                <a:schemeClr val="accent2">
                  <a:lumMod val="40000"/>
                  <a:lumOff val="60000"/>
                </a:schemeClr>
              </a:solidFill>
              <a:effectLst/>
            </a:rPr>
            <a:t>Don’t Sleep</a:t>
          </a:r>
        </a:p>
      </dsp:txBody>
      <dsp:txXfrm>
        <a:off x="1607505" y="439299"/>
        <a:ext cx="2119816" cy="2119816"/>
      </dsp:txXfrm>
    </dsp:sp>
    <dsp:sp modelId="{37944EB5-2D2F-4052-9755-999965E4E947}">
      <dsp:nvSpPr>
        <dsp:cNvPr id="0" name=""/>
        <dsp:cNvSpPr/>
      </dsp:nvSpPr>
      <dsp:spPr>
        <a:xfrm>
          <a:off x="3566776" y="271"/>
          <a:ext cx="2997872" cy="29978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4983" tIns="49530" rIns="164983" bIns="49530" numCol="1" spcCol="1270" anchor="ctr" anchorCtr="0">
          <a:noAutofit/>
        </a:bodyPr>
        <a:lstStyle/>
        <a:p>
          <a:pPr lvl="0" algn="ctr" defTabSz="1733550">
            <a:lnSpc>
              <a:spcPct val="90000"/>
            </a:lnSpc>
            <a:spcBef>
              <a:spcPct val="0"/>
            </a:spcBef>
            <a:spcAft>
              <a:spcPct val="35000"/>
            </a:spcAft>
          </a:pPr>
          <a:r>
            <a:rPr lang="en-US" sz="3900" b="0" kern="1200" cap="none" spc="0" dirty="0">
              <a:ln w="0"/>
              <a:solidFill>
                <a:schemeClr val="tx1"/>
              </a:solidFill>
              <a:effectLst>
                <a:outerShdw blurRad="38100" dist="19050" dir="2700000" algn="tl" rotWithShape="0">
                  <a:schemeClr val="dk1">
                    <a:alpha val="40000"/>
                  </a:schemeClr>
                </a:outerShdw>
              </a:effectLst>
            </a:rPr>
            <a:t>Don’t Blend In</a:t>
          </a:r>
        </a:p>
      </dsp:txBody>
      <dsp:txXfrm>
        <a:off x="4005804" y="439299"/>
        <a:ext cx="2119816" cy="2119816"/>
      </dsp:txXfrm>
    </dsp:sp>
    <dsp:sp modelId="{18812023-0E74-48B7-B97E-101292C0A48D}">
      <dsp:nvSpPr>
        <dsp:cNvPr id="0" name=""/>
        <dsp:cNvSpPr/>
      </dsp:nvSpPr>
      <dsp:spPr>
        <a:xfrm>
          <a:off x="5965074" y="271"/>
          <a:ext cx="2997872" cy="2997872"/>
        </a:xfrm>
        <a:prstGeom prst="ellipse">
          <a:avLst/>
        </a:prstGeom>
        <a:noFill/>
        <a:ln w="19050" cap="rnd" cmpd="sng" algn="ctr">
          <a:noFill/>
          <a:prstDash val="solid"/>
        </a:ln>
        <a:effectLst/>
        <a:scene3d>
          <a:camera prst="orthographicFront">
            <a:rot lat="0" lon="0" rev="0"/>
          </a:camera>
          <a:lightRig rig="contrasting" dir="t">
            <a:rot lat="0" lon="0" rev="1200000"/>
          </a:lightRig>
        </a:scene3d>
        <a:sp3d/>
      </dsp:spPr>
      <dsp:style>
        <a:lnRef idx="2">
          <a:schemeClr val="accent6"/>
        </a:lnRef>
        <a:fillRef idx="1">
          <a:schemeClr val="lt1"/>
        </a:fillRef>
        <a:effectRef idx="0">
          <a:schemeClr val="accent6"/>
        </a:effectRef>
        <a:fontRef idx="minor">
          <a:schemeClr val="dk1"/>
        </a:fontRef>
      </dsp:style>
      <dsp:txBody>
        <a:bodyPr spcFirstLastPara="0" vert="horz" wrap="square" lIns="164983" tIns="49530" rIns="164983" bIns="49530" numCol="1" spcCol="1270" anchor="ctr" anchorCtr="0">
          <a:noAutofit/>
        </a:bodyPr>
        <a:lstStyle/>
        <a:p>
          <a:pPr lvl="0" algn="ctr" defTabSz="1733550">
            <a:lnSpc>
              <a:spcPct val="90000"/>
            </a:lnSpc>
            <a:spcBef>
              <a:spcPct val="0"/>
            </a:spcBef>
            <a:spcAft>
              <a:spcPct val="35000"/>
            </a:spcAft>
          </a:pPr>
          <a:r>
            <a:rPr lang="en-US" sz="3900" kern="1200" dirty="0">
              <a:noFill/>
            </a:rPr>
            <a:t>Fight for God’s Kingdom</a:t>
          </a:r>
        </a:p>
      </dsp:txBody>
      <dsp:txXfrm>
        <a:off x="6404102" y="439299"/>
        <a:ext cx="2119816" cy="21198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7A5F0-BA79-4E4C-A0CA-EFAFA8B12855}">
      <dsp:nvSpPr>
        <dsp:cNvPr id="0" name=""/>
        <dsp:cNvSpPr/>
      </dsp:nvSpPr>
      <dsp:spPr>
        <a:xfrm>
          <a:off x="1168477" y="271"/>
          <a:ext cx="2997872" cy="29978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4983" tIns="59690" rIns="164983" bIns="59690" numCol="1" spcCol="1270" anchor="ctr" anchorCtr="0">
          <a:noAutofit/>
        </a:bodyPr>
        <a:lstStyle/>
        <a:p>
          <a:pPr lvl="0" algn="ctr" defTabSz="2089150">
            <a:lnSpc>
              <a:spcPct val="90000"/>
            </a:lnSpc>
            <a:spcBef>
              <a:spcPct val="0"/>
            </a:spcBef>
            <a:spcAft>
              <a:spcPct val="35000"/>
            </a:spcAft>
          </a:pPr>
          <a:r>
            <a:rPr lang="en-US" sz="4700" b="1" kern="1200" cap="none" spc="0" dirty="0">
              <a:ln w="22225">
                <a:solidFill>
                  <a:schemeClr val="accent2"/>
                </a:solidFill>
                <a:prstDash val="solid"/>
              </a:ln>
              <a:solidFill>
                <a:schemeClr val="accent2">
                  <a:lumMod val="40000"/>
                  <a:lumOff val="60000"/>
                </a:schemeClr>
              </a:solidFill>
              <a:effectLst/>
            </a:rPr>
            <a:t>Don’t Sleep</a:t>
          </a:r>
        </a:p>
      </dsp:txBody>
      <dsp:txXfrm>
        <a:off x="1607505" y="439299"/>
        <a:ext cx="2119816" cy="2119816"/>
      </dsp:txXfrm>
    </dsp:sp>
    <dsp:sp modelId="{37944EB5-2D2F-4052-9755-999965E4E947}">
      <dsp:nvSpPr>
        <dsp:cNvPr id="0" name=""/>
        <dsp:cNvSpPr/>
      </dsp:nvSpPr>
      <dsp:spPr>
        <a:xfrm>
          <a:off x="3566776" y="271"/>
          <a:ext cx="2997872" cy="29978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4983" tIns="59690" rIns="164983" bIns="59690" numCol="1" spcCol="1270" anchor="ctr" anchorCtr="0">
          <a:noAutofit/>
        </a:bodyPr>
        <a:lstStyle/>
        <a:p>
          <a:pPr lvl="0" algn="ctr" defTabSz="2089150">
            <a:lnSpc>
              <a:spcPct val="90000"/>
            </a:lnSpc>
            <a:spcBef>
              <a:spcPct val="0"/>
            </a:spcBef>
            <a:spcAft>
              <a:spcPct val="35000"/>
            </a:spcAft>
          </a:pPr>
          <a:r>
            <a:rPr lang="en-US" sz="4700" b="1" kern="1200" cap="none" spc="0" dirty="0">
              <a:ln w="22225">
                <a:solidFill>
                  <a:schemeClr val="accent2"/>
                </a:solidFill>
                <a:prstDash val="solid"/>
              </a:ln>
              <a:solidFill>
                <a:schemeClr val="accent2">
                  <a:lumMod val="40000"/>
                  <a:lumOff val="60000"/>
                </a:schemeClr>
              </a:solidFill>
              <a:effectLst/>
            </a:rPr>
            <a:t>Don’t Blend In</a:t>
          </a:r>
        </a:p>
      </dsp:txBody>
      <dsp:txXfrm>
        <a:off x="4005804" y="439299"/>
        <a:ext cx="2119816" cy="2119816"/>
      </dsp:txXfrm>
    </dsp:sp>
    <dsp:sp modelId="{18812023-0E74-48B7-B97E-101292C0A48D}">
      <dsp:nvSpPr>
        <dsp:cNvPr id="0" name=""/>
        <dsp:cNvSpPr/>
      </dsp:nvSpPr>
      <dsp:spPr>
        <a:xfrm>
          <a:off x="5965074" y="271"/>
          <a:ext cx="2997872" cy="29978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4983" tIns="59690" rIns="164983" bIns="59690" numCol="1" spcCol="1270" anchor="ctr" anchorCtr="0">
          <a:noAutofit/>
        </a:bodyPr>
        <a:lstStyle/>
        <a:p>
          <a:pPr lvl="0" algn="ctr" defTabSz="2089150">
            <a:lnSpc>
              <a:spcPct val="90000"/>
            </a:lnSpc>
            <a:spcBef>
              <a:spcPct val="0"/>
            </a:spcBef>
            <a:spcAft>
              <a:spcPct val="35000"/>
            </a:spcAft>
          </a:pPr>
          <a:r>
            <a:rPr lang="en-US" sz="4700" b="0" kern="1200" cap="none" spc="0" dirty="0">
              <a:ln w="0"/>
              <a:solidFill>
                <a:schemeClr val="tx1"/>
              </a:solidFill>
              <a:effectLst>
                <a:outerShdw blurRad="38100" dist="19050" dir="2700000" algn="tl" rotWithShape="0">
                  <a:schemeClr val="dk1">
                    <a:alpha val="40000"/>
                  </a:schemeClr>
                </a:outerShdw>
              </a:effectLst>
            </a:rPr>
            <a:t>Fight!</a:t>
          </a:r>
        </a:p>
      </dsp:txBody>
      <dsp:txXfrm>
        <a:off x="6404102" y="439299"/>
        <a:ext cx="2119816" cy="21198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7A5F0-BA79-4E4C-A0CA-EFAFA8B12855}">
      <dsp:nvSpPr>
        <dsp:cNvPr id="0" name=""/>
        <dsp:cNvSpPr/>
      </dsp:nvSpPr>
      <dsp:spPr>
        <a:xfrm>
          <a:off x="1168477" y="271"/>
          <a:ext cx="2997872" cy="29978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4983" tIns="59690" rIns="164983" bIns="59690" numCol="1" spcCol="1270" anchor="ctr" anchorCtr="0">
          <a:noAutofit/>
        </a:bodyPr>
        <a:lstStyle/>
        <a:p>
          <a:pPr lvl="0" algn="ctr" defTabSz="2089150">
            <a:lnSpc>
              <a:spcPct val="90000"/>
            </a:lnSpc>
            <a:spcBef>
              <a:spcPct val="0"/>
            </a:spcBef>
            <a:spcAft>
              <a:spcPct val="35000"/>
            </a:spcAft>
          </a:pPr>
          <a:r>
            <a:rPr lang="en-US" sz="4700" b="1" kern="1200" cap="none" spc="0" dirty="0">
              <a:ln w="22225">
                <a:solidFill>
                  <a:schemeClr val="accent2"/>
                </a:solidFill>
                <a:prstDash val="solid"/>
              </a:ln>
              <a:solidFill>
                <a:schemeClr val="accent2">
                  <a:lumMod val="40000"/>
                  <a:lumOff val="60000"/>
                </a:schemeClr>
              </a:solidFill>
              <a:effectLst/>
            </a:rPr>
            <a:t>Don’t Sleep</a:t>
          </a:r>
        </a:p>
      </dsp:txBody>
      <dsp:txXfrm>
        <a:off x="1607505" y="439299"/>
        <a:ext cx="2119816" cy="2119816"/>
      </dsp:txXfrm>
    </dsp:sp>
    <dsp:sp modelId="{37944EB5-2D2F-4052-9755-999965E4E947}">
      <dsp:nvSpPr>
        <dsp:cNvPr id="0" name=""/>
        <dsp:cNvSpPr/>
      </dsp:nvSpPr>
      <dsp:spPr>
        <a:xfrm>
          <a:off x="3566776" y="271"/>
          <a:ext cx="2997872" cy="29978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4983" tIns="59690" rIns="164983" bIns="59690" numCol="1" spcCol="1270" anchor="ctr" anchorCtr="0">
          <a:noAutofit/>
        </a:bodyPr>
        <a:lstStyle/>
        <a:p>
          <a:pPr lvl="0" algn="ctr" defTabSz="2089150">
            <a:lnSpc>
              <a:spcPct val="90000"/>
            </a:lnSpc>
            <a:spcBef>
              <a:spcPct val="0"/>
            </a:spcBef>
            <a:spcAft>
              <a:spcPct val="35000"/>
            </a:spcAft>
          </a:pPr>
          <a:r>
            <a:rPr lang="en-US" sz="4700" b="1" kern="1200" cap="none" spc="0" dirty="0">
              <a:ln w="22225">
                <a:solidFill>
                  <a:schemeClr val="accent2"/>
                </a:solidFill>
                <a:prstDash val="solid"/>
              </a:ln>
              <a:solidFill>
                <a:schemeClr val="accent2">
                  <a:lumMod val="40000"/>
                  <a:lumOff val="60000"/>
                </a:schemeClr>
              </a:solidFill>
              <a:effectLst/>
            </a:rPr>
            <a:t>Don’t Blend In</a:t>
          </a:r>
        </a:p>
      </dsp:txBody>
      <dsp:txXfrm>
        <a:off x="4005804" y="439299"/>
        <a:ext cx="2119816" cy="2119816"/>
      </dsp:txXfrm>
    </dsp:sp>
    <dsp:sp modelId="{18812023-0E74-48B7-B97E-101292C0A48D}">
      <dsp:nvSpPr>
        <dsp:cNvPr id="0" name=""/>
        <dsp:cNvSpPr/>
      </dsp:nvSpPr>
      <dsp:spPr>
        <a:xfrm>
          <a:off x="5965074" y="271"/>
          <a:ext cx="2997872" cy="29978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4983" tIns="59690" rIns="164983" bIns="59690" numCol="1" spcCol="1270" anchor="ctr" anchorCtr="0">
          <a:noAutofit/>
        </a:bodyPr>
        <a:lstStyle/>
        <a:p>
          <a:pPr lvl="0" algn="ctr" defTabSz="2089150">
            <a:lnSpc>
              <a:spcPct val="90000"/>
            </a:lnSpc>
            <a:spcBef>
              <a:spcPct val="0"/>
            </a:spcBef>
            <a:spcAft>
              <a:spcPct val="35000"/>
            </a:spcAft>
          </a:pPr>
          <a:r>
            <a:rPr lang="en-US" sz="4700" b="0" kern="1200" cap="none" spc="0" dirty="0">
              <a:ln w="0"/>
              <a:solidFill>
                <a:schemeClr val="tx1"/>
              </a:solidFill>
              <a:effectLst>
                <a:outerShdw blurRad="38100" dist="19050" dir="2700000" algn="tl" rotWithShape="0">
                  <a:schemeClr val="dk1">
                    <a:alpha val="40000"/>
                  </a:schemeClr>
                </a:outerShdw>
              </a:effectLst>
            </a:rPr>
            <a:t>Fight!</a:t>
          </a:r>
        </a:p>
      </dsp:txBody>
      <dsp:txXfrm>
        <a:off x="6404102" y="439299"/>
        <a:ext cx="2119816" cy="21198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005E7-7252-4959-9570-63ECA3084259}">
      <dsp:nvSpPr>
        <dsp:cNvPr id="0" name=""/>
        <dsp:cNvSpPr/>
      </dsp:nvSpPr>
      <dsp:spPr>
        <a:xfrm rot="10800000">
          <a:off x="1296185" y="634"/>
          <a:ext cx="3861895" cy="1293811"/>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0535" tIns="114300" rIns="213360" bIns="114300" numCol="1" spcCol="1270" anchor="ctr" anchorCtr="0">
          <a:noAutofit/>
        </a:bodyPr>
        <a:lstStyle/>
        <a:p>
          <a:pPr lvl="0" algn="ctr" defTabSz="1333500" rtl="0">
            <a:lnSpc>
              <a:spcPct val="90000"/>
            </a:lnSpc>
            <a:spcBef>
              <a:spcPct val="0"/>
            </a:spcBef>
            <a:spcAft>
              <a:spcPct val="35000"/>
            </a:spcAft>
          </a:pPr>
          <a:r>
            <a:rPr lang="en-US" sz="3000" kern="1200" dirty="0"/>
            <a:t>Rules the Course of History</a:t>
          </a:r>
        </a:p>
      </dsp:txBody>
      <dsp:txXfrm rot="10800000">
        <a:off x="1619638" y="634"/>
        <a:ext cx="3538442" cy="1293811"/>
      </dsp:txXfrm>
    </dsp:sp>
    <dsp:sp modelId="{167E53B4-6E0E-44C4-BEB4-3589DFA094FF}">
      <dsp:nvSpPr>
        <dsp:cNvPr id="0" name=""/>
        <dsp:cNvSpPr/>
      </dsp:nvSpPr>
      <dsp:spPr>
        <a:xfrm>
          <a:off x="649280" y="634"/>
          <a:ext cx="1293811" cy="1293811"/>
        </a:xfrm>
        <a:prstGeom prst="ellipse">
          <a:avLst/>
        </a:prstGeom>
        <a:blipFill rotWithShape="1">
          <a:blip xmlns:r="http://schemas.openxmlformats.org/officeDocument/2006/relationships" r:embed="rId1">
            <a:duotone>
              <a:schemeClr val="accent2">
                <a:shade val="45000"/>
                <a:satMod val="135000"/>
              </a:schemeClr>
              <a:prstClr val="white"/>
            </a:duotone>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816404-5D76-4D90-BA00-65B94F9AA8B0}">
      <dsp:nvSpPr>
        <dsp:cNvPr id="0" name=""/>
        <dsp:cNvSpPr/>
      </dsp:nvSpPr>
      <dsp:spPr>
        <a:xfrm rot="10800000">
          <a:off x="1296185" y="1680657"/>
          <a:ext cx="3861895" cy="1293811"/>
        </a:xfrm>
        <a:prstGeom prst="homePlate">
          <a:avLst/>
        </a:prstGeom>
        <a:no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0535" tIns="114300" rIns="213360" bIns="114300" numCol="1" spcCol="1270" anchor="ctr" anchorCtr="0">
          <a:noAutofit/>
        </a:bodyPr>
        <a:lstStyle/>
        <a:p>
          <a:pPr lvl="0" algn="ctr" defTabSz="1333500" rtl="0">
            <a:lnSpc>
              <a:spcPct val="90000"/>
            </a:lnSpc>
            <a:spcBef>
              <a:spcPct val="0"/>
            </a:spcBef>
            <a:spcAft>
              <a:spcPct val="35000"/>
            </a:spcAft>
          </a:pPr>
          <a:r>
            <a:rPr lang="en-US" sz="3000" kern="1200" dirty="0">
              <a:noFill/>
            </a:rPr>
            <a:t>The Only Worthy Ruler  in History</a:t>
          </a:r>
        </a:p>
      </dsp:txBody>
      <dsp:txXfrm rot="10800000">
        <a:off x="1619638" y="1680657"/>
        <a:ext cx="3538442" cy="1293811"/>
      </dsp:txXfrm>
    </dsp:sp>
    <dsp:sp modelId="{B00FE66A-AA0A-4C18-94A3-273E2B05BFD5}">
      <dsp:nvSpPr>
        <dsp:cNvPr id="0" name=""/>
        <dsp:cNvSpPr/>
      </dsp:nvSpPr>
      <dsp:spPr>
        <a:xfrm>
          <a:off x="649280" y="1680657"/>
          <a:ext cx="1293811" cy="1293811"/>
        </a:xfrm>
        <a:prstGeom prst="ellipse">
          <a:avLst/>
        </a:prstGeom>
        <a:noFill/>
        <a:ln w="19050" cap="rnd" cmpd="sng" algn="ctr">
          <a:noFill/>
          <a:prstDash val="solid"/>
        </a:ln>
        <a:effectLst/>
      </dsp:spPr>
      <dsp:style>
        <a:lnRef idx="2">
          <a:scrgbClr r="0" g="0" b="0"/>
        </a:lnRef>
        <a:fillRef idx="1">
          <a:scrgbClr r="0" g="0" b="0"/>
        </a:fillRef>
        <a:effectRef idx="0">
          <a:scrgbClr r="0" g="0" b="0"/>
        </a:effectRef>
        <a:fontRef idx="minor"/>
      </dsp:style>
    </dsp:sp>
    <dsp:sp modelId="{8B2F5BF1-D2A0-49AD-B958-583DAA6B3D51}">
      <dsp:nvSpPr>
        <dsp:cNvPr id="0" name=""/>
        <dsp:cNvSpPr/>
      </dsp:nvSpPr>
      <dsp:spPr>
        <a:xfrm rot="10800000">
          <a:off x="1296185" y="3360681"/>
          <a:ext cx="3861895" cy="1293811"/>
        </a:xfrm>
        <a:prstGeom prst="homePlate">
          <a:avLst/>
        </a:prstGeom>
        <a:no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0535" tIns="114300" rIns="213360" bIns="114300" numCol="1" spcCol="1270" anchor="ctr" anchorCtr="0">
          <a:noAutofit/>
        </a:bodyPr>
        <a:lstStyle/>
        <a:p>
          <a:pPr lvl="0" algn="ctr" defTabSz="1333500" rtl="0">
            <a:lnSpc>
              <a:spcPct val="90000"/>
            </a:lnSpc>
            <a:spcBef>
              <a:spcPct val="0"/>
            </a:spcBef>
            <a:spcAft>
              <a:spcPct val="35000"/>
            </a:spcAft>
          </a:pPr>
          <a:r>
            <a:rPr lang="en-US" sz="3000" kern="1200" dirty="0">
              <a:noFill/>
            </a:rPr>
            <a:t>Rules </a:t>
          </a:r>
          <a:r>
            <a:rPr lang="en-US" sz="3000" i="1" kern="1200" dirty="0">
              <a:noFill/>
            </a:rPr>
            <a:t>Beyond</a:t>
          </a:r>
          <a:r>
            <a:rPr lang="en-US" sz="3000" kern="1200" dirty="0">
              <a:noFill/>
            </a:rPr>
            <a:t> Our Tragic History</a:t>
          </a:r>
        </a:p>
      </dsp:txBody>
      <dsp:txXfrm rot="10800000">
        <a:off x="1619638" y="3360681"/>
        <a:ext cx="3538442" cy="1293811"/>
      </dsp:txXfrm>
    </dsp:sp>
    <dsp:sp modelId="{C6A414F9-9A2D-4CD0-A091-6575FE5A793C}">
      <dsp:nvSpPr>
        <dsp:cNvPr id="0" name=""/>
        <dsp:cNvSpPr/>
      </dsp:nvSpPr>
      <dsp:spPr>
        <a:xfrm>
          <a:off x="649280" y="3360681"/>
          <a:ext cx="1293811" cy="1293811"/>
        </a:xfrm>
        <a:prstGeom prst="ellipse">
          <a:avLst/>
        </a:prstGeom>
        <a:noFill/>
        <a:ln w="19050" cap="rnd"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CEA90-39DF-4CAF-976B-9CCCFB5FFA11}">
      <dsp:nvSpPr>
        <dsp:cNvPr id="0" name=""/>
        <dsp:cNvSpPr/>
      </dsp:nvSpPr>
      <dsp:spPr>
        <a:xfrm>
          <a:off x="1239051" y="2787217"/>
          <a:ext cx="3946145" cy="3946145"/>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rtl="0">
            <a:lnSpc>
              <a:spcPct val="90000"/>
            </a:lnSpc>
            <a:spcBef>
              <a:spcPct val="0"/>
            </a:spcBef>
            <a:spcAft>
              <a:spcPct val="35000"/>
            </a:spcAft>
          </a:pPr>
          <a:r>
            <a:rPr lang="en-US" sz="6500" b="1" kern="1200" cap="none" spc="0" dirty="0">
              <a:ln w="22225">
                <a:solidFill>
                  <a:schemeClr val="accent2"/>
                </a:solidFill>
                <a:prstDash val="solid"/>
              </a:ln>
              <a:solidFill>
                <a:schemeClr val="accent2">
                  <a:lumMod val="40000"/>
                  <a:lumOff val="60000"/>
                </a:schemeClr>
              </a:solidFill>
              <a:effectLst/>
            </a:rPr>
            <a:t>A Great Ruler</a:t>
          </a:r>
        </a:p>
      </dsp:txBody>
      <dsp:txXfrm>
        <a:off x="1816951" y="3365117"/>
        <a:ext cx="2790345" cy="2790345"/>
      </dsp:txXfrm>
    </dsp:sp>
    <dsp:sp modelId="{BA328C5F-E6EE-45E8-8D7F-7258C316B8B1}">
      <dsp:nvSpPr>
        <dsp:cNvPr id="0" name=""/>
        <dsp:cNvSpPr/>
      </dsp:nvSpPr>
      <dsp:spPr>
        <a:xfrm>
          <a:off x="2225588" y="1206418"/>
          <a:ext cx="1973072" cy="19730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3020" tIns="33020" rIns="33020" bIns="33020" numCol="1" spcCol="1270" anchor="ctr" anchorCtr="0">
          <a:noAutofit/>
        </a:bodyPr>
        <a:lstStyle/>
        <a:p>
          <a:pPr lvl="0" algn="ctr" defTabSz="1155700" rtl="0">
            <a:lnSpc>
              <a:spcPct val="90000"/>
            </a:lnSpc>
            <a:spcBef>
              <a:spcPct val="0"/>
            </a:spcBef>
            <a:spcAft>
              <a:spcPct val="35000"/>
            </a:spcAft>
          </a:pPr>
          <a:r>
            <a:rPr lang="en-US" sz="2600" b="1" i="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Global</a:t>
          </a:r>
          <a:r>
            <a:rPr lang="en-US"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unity</a:t>
          </a:r>
        </a:p>
      </dsp:txBody>
      <dsp:txXfrm>
        <a:off x="2514538" y="1495368"/>
        <a:ext cx="1395172" cy="1395172"/>
      </dsp:txXfrm>
    </dsp:sp>
    <dsp:sp modelId="{08DEA0F1-DF7F-46F7-9BF6-95EE73F682FC}">
      <dsp:nvSpPr>
        <dsp:cNvPr id="0" name=""/>
        <dsp:cNvSpPr/>
      </dsp:nvSpPr>
      <dsp:spPr>
        <a:xfrm>
          <a:off x="4448966" y="5057422"/>
          <a:ext cx="1973072" cy="19730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3020" tIns="33020" rIns="33020" bIns="33020" numCol="1" spcCol="1270" anchor="ctr" anchorCtr="0">
          <a:noAutofit/>
        </a:bodyPr>
        <a:lstStyle/>
        <a:p>
          <a:pPr lvl="0" algn="ctr" defTabSz="1155700" rtl="0">
            <a:lnSpc>
              <a:spcPct val="90000"/>
            </a:lnSpc>
            <a:spcBef>
              <a:spcPct val="0"/>
            </a:spcBef>
            <a:spcAft>
              <a:spcPct val="35000"/>
            </a:spcAft>
          </a:pPr>
          <a:r>
            <a:rPr lang="en-US"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Peaceful Conquest</a:t>
          </a:r>
        </a:p>
      </dsp:txBody>
      <dsp:txXfrm>
        <a:off x="4737916" y="5346372"/>
        <a:ext cx="1395172" cy="1395172"/>
      </dsp:txXfrm>
    </dsp:sp>
    <dsp:sp modelId="{CA8BD57A-B264-4150-AAFF-2B39D20226D8}">
      <dsp:nvSpPr>
        <dsp:cNvPr id="0" name=""/>
        <dsp:cNvSpPr/>
      </dsp:nvSpPr>
      <dsp:spPr>
        <a:xfrm>
          <a:off x="2209" y="5057422"/>
          <a:ext cx="1973072" cy="1973072"/>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33020" tIns="33020" rIns="33020" bIns="33020" numCol="1" spcCol="1270" anchor="ctr" anchorCtr="0">
          <a:noAutofit/>
        </a:bodyPr>
        <a:lstStyle/>
        <a:p>
          <a:pPr lvl="0" algn="ctr" defTabSz="1155700" rtl="0">
            <a:lnSpc>
              <a:spcPct val="90000"/>
            </a:lnSpc>
            <a:spcBef>
              <a:spcPct val="0"/>
            </a:spcBef>
            <a:spcAft>
              <a:spcPct val="35000"/>
            </a:spcAft>
          </a:pPr>
          <a:r>
            <a:rPr lang="en-US"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sz="2600" b="1" i="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he Cult of Man</a:t>
          </a:r>
          <a:r>
            <a:rPr lang="en-US" sz="26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dsp:txBody>
      <dsp:txXfrm>
        <a:off x="291159" y="5346372"/>
        <a:ext cx="1395172" cy="139517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005E7-7252-4959-9570-63ECA3084259}">
      <dsp:nvSpPr>
        <dsp:cNvPr id="0" name=""/>
        <dsp:cNvSpPr/>
      </dsp:nvSpPr>
      <dsp:spPr>
        <a:xfrm rot="10800000">
          <a:off x="1296185" y="634"/>
          <a:ext cx="3861895" cy="1293811"/>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0535" tIns="114300" rIns="213360" bIns="114300" numCol="1" spcCol="1270" anchor="ctr" anchorCtr="0">
          <a:noAutofit/>
        </a:bodyPr>
        <a:lstStyle/>
        <a:p>
          <a:pPr lvl="0" algn="ctr" defTabSz="1333500" rtl="0">
            <a:lnSpc>
              <a:spcPct val="90000"/>
            </a:lnSpc>
            <a:spcBef>
              <a:spcPct val="0"/>
            </a:spcBef>
            <a:spcAft>
              <a:spcPct val="35000"/>
            </a:spcAft>
          </a:pPr>
          <a:r>
            <a:rPr lang="en-US" sz="3000" b="1" kern="1200" cap="none" spc="0" dirty="0">
              <a:ln w="22225">
                <a:solidFill>
                  <a:schemeClr val="accent2"/>
                </a:solidFill>
                <a:prstDash val="solid"/>
              </a:ln>
              <a:solidFill>
                <a:schemeClr val="accent2">
                  <a:lumMod val="40000"/>
                  <a:lumOff val="60000"/>
                </a:schemeClr>
              </a:solidFill>
              <a:effectLst/>
            </a:rPr>
            <a:t>Rules the Course of History</a:t>
          </a:r>
        </a:p>
      </dsp:txBody>
      <dsp:txXfrm rot="10800000">
        <a:off x="1619638" y="634"/>
        <a:ext cx="3538442" cy="1293811"/>
      </dsp:txXfrm>
    </dsp:sp>
    <dsp:sp modelId="{167E53B4-6E0E-44C4-BEB4-3589DFA094FF}">
      <dsp:nvSpPr>
        <dsp:cNvPr id="0" name=""/>
        <dsp:cNvSpPr/>
      </dsp:nvSpPr>
      <dsp:spPr>
        <a:xfrm>
          <a:off x="649280" y="634"/>
          <a:ext cx="1293811" cy="1293811"/>
        </a:xfrm>
        <a:prstGeom prst="ellipse">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816404-5D76-4D90-BA00-65B94F9AA8B0}">
      <dsp:nvSpPr>
        <dsp:cNvPr id="0" name=""/>
        <dsp:cNvSpPr/>
      </dsp:nvSpPr>
      <dsp:spPr>
        <a:xfrm rot="10800000">
          <a:off x="1296185" y="1680657"/>
          <a:ext cx="3861895" cy="1293811"/>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0535" tIns="114300" rIns="213360" bIns="114300" numCol="1" spcCol="1270" anchor="ctr" anchorCtr="0">
          <a:noAutofit/>
        </a:bodyPr>
        <a:lstStyle/>
        <a:p>
          <a:pPr lvl="0" algn="ctr" defTabSz="1333500" rtl="0">
            <a:lnSpc>
              <a:spcPct val="90000"/>
            </a:lnSpc>
            <a:spcBef>
              <a:spcPct val="0"/>
            </a:spcBef>
            <a:spcAft>
              <a:spcPct val="35000"/>
            </a:spcAft>
          </a:pPr>
          <a:r>
            <a:rPr lang="en-US" sz="3000" kern="1200" dirty="0"/>
            <a:t>The Only Worthy Ruler  in History</a:t>
          </a:r>
        </a:p>
      </dsp:txBody>
      <dsp:txXfrm rot="10800000">
        <a:off x="1619638" y="1680657"/>
        <a:ext cx="3538442" cy="1293811"/>
      </dsp:txXfrm>
    </dsp:sp>
    <dsp:sp modelId="{B00FE66A-AA0A-4C18-94A3-273E2B05BFD5}">
      <dsp:nvSpPr>
        <dsp:cNvPr id="0" name=""/>
        <dsp:cNvSpPr/>
      </dsp:nvSpPr>
      <dsp:spPr>
        <a:xfrm>
          <a:off x="649280" y="1680657"/>
          <a:ext cx="1293811" cy="1293811"/>
        </a:xfrm>
        <a:prstGeom prst="ellipse">
          <a:avLst/>
        </a:prstGeom>
        <a:blipFill rotWithShape="1">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2F5BF1-D2A0-49AD-B958-583DAA6B3D51}">
      <dsp:nvSpPr>
        <dsp:cNvPr id="0" name=""/>
        <dsp:cNvSpPr/>
      </dsp:nvSpPr>
      <dsp:spPr>
        <a:xfrm rot="10800000">
          <a:off x="1296185" y="3360681"/>
          <a:ext cx="3861895" cy="1293811"/>
        </a:xfrm>
        <a:prstGeom prst="homePlate">
          <a:avLst/>
        </a:prstGeom>
        <a:no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0535" tIns="114300" rIns="213360" bIns="114300" numCol="1" spcCol="1270" anchor="ctr" anchorCtr="0">
          <a:noAutofit/>
        </a:bodyPr>
        <a:lstStyle/>
        <a:p>
          <a:pPr lvl="0" algn="ctr" defTabSz="1333500" rtl="0">
            <a:lnSpc>
              <a:spcPct val="90000"/>
            </a:lnSpc>
            <a:spcBef>
              <a:spcPct val="0"/>
            </a:spcBef>
            <a:spcAft>
              <a:spcPct val="35000"/>
            </a:spcAft>
          </a:pPr>
          <a:r>
            <a:rPr lang="en-US" sz="3000" kern="1200" dirty="0">
              <a:noFill/>
            </a:rPr>
            <a:t>Rules </a:t>
          </a:r>
          <a:r>
            <a:rPr lang="en-US" sz="3000" i="1" kern="1200" dirty="0">
              <a:noFill/>
            </a:rPr>
            <a:t>Beyond</a:t>
          </a:r>
          <a:r>
            <a:rPr lang="en-US" sz="3000" kern="1200" dirty="0">
              <a:noFill/>
            </a:rPr>
            <a:t> Our Tragic History</a:t>
          </a:r>
        </a:p>
      </dsp:txBody>
      <dsp:txXfrm rot="10800000">
        <a:off x="1619638" y="3360681"/>
        <a:ext cx="3538442" cy="1293811"/>
      </dsp:txXfrm>
    </dsp:sp>
    <dsp:sp modelId="{C6A414F9-9A2D-4CD0-A091-6575FE5A793C}">
      <dsp:nvSpPr>
        <dsp:cNvPr id="0" name=""/>
        <dsp:cNvSpPr/>
      </dsp:nvSpPr>
      <dsp:spPr>
        <a:xfrm>
          <a:off x="649280" y="3360681"/>
          <a:ext cx="1293811" cy="1293811"/>
        </a:xfrm>
        <a:prstGeom prst="ellipse">
          <a:avLst/>
        </a:prstGeom>
        <a:noFill/>
        <a:ln w="19050" cap="rnd"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005E7-7252-4959-9570-63ECA3084259}">
      <dsp:nvSpPr>
        <dsp:cNvPr id="0" name=""/>
        <dsp:cNvSpPr/>
      </dsp:nvSpPr>
      <dsp:spPr>
        <a:xfrm rot="10800000">
          <a:off x="1296185" y="634"/>
          <a:ext cx="3861895" cy="1293811"/>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0535" tIns="114300" rIns="213360" bIns="114300" numCol="1" spcCol="1270" anchor="ctr" anchorCtr="0">
          <a:noAutofit/>
        </a:bodyPr>
        <a:lstStyle/>
        <a:p>
          <a:pPr lvl="0" algn="ctr" defTabSz="1333500" rtl="0">
            <a:lnSpc>
              <a:spcPct val="90000"/>
            </a:lnSpc>
            <a:spcBef>
              <a:spcPct val="0"/>
            </a:spcBef>
            <a:spcAft>
              <a:spcPct val="35000"/>
            </a:spcAft>
          </a:pPr>
          <a:r>
            <a:rPr lang="en-US" sz="3000" b="1" kern="1200" cap="none" spc="0" dirty="0">
              <a:ln w="22225">
                <a:solidFill>
                  <a:schemeClr val="accent2"/>
                </a:solidFill>
                <a:prstDash val="solid"/>
              </a:ln>
              <a:solidFill>
                <a:schemeClr val="accent2">
                  <a:lumMod val="40000"/>
                  <a:lumOff val="60000"/>
                </a:schemeClr>
              </a:solidFill>
              <a:effectLst/>
            </a:rPr>
            <a:t>Rules the Course of History</a:t>
          </a:r>
        </a:p>
      </dsp:txBody>
      <dsp:txXfrm rot="10800000">
        <a:off x="1619638" y="634"/>
        <a:ext cx="3538442" cy="1293811"/>
      </dsp:txXfrm>
    </dsp:sp>
    <dsp:sp modelId="{167E53B4-6E0E-44C4-BEB4-3589DFA094FF}">
      <dsp:nvSpPr>
        <dsp:cNvPr id="0" name=""/>
        <dsp:cNvSpPr/>
      </dsp:nvSpPr>
      <dsp:spPr>
        <a:xfrm>
          <a:off x="649280" y="634"/>
          <a:ext cx="1293811" cy="1293811"/>
        </a:xfrm>
        <a:prstGeom prst="ellipse">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816404-5D76-4D90-BA00-65B94F9AA8B0}">
      <dsp:nvSpPr>
        <dsp:cNvPr id="0" name=""/>
        <dsp:cNvSpPr/>
      </dsp:nvSpPr>
      <dsp:spPr>
        <a:xfrm rot="10800000">
          <a:off x="1296185" y="1680657"/>
          <a:ext cx="3861895" cy="1293811"/>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0535" tIns="114300" rIns="213360" bIns="114300" numCol="1" spcCol="1270" anchor="ctr" anchorCtr="0">
          <a:noAutofit/>
        </a:bodyPr>
        <a:lstStyle/>
        <a:p>
          <a:pPr lvl="0" algn="ctr" defTabSz="1333500" rtl="0">
            <a:lnSpc>
              <a:spcPct val="90000"/>
            </a:lnSpc>
            <a:spcBef>
              <a:spcPct val="0"/>
            </a:spcBef>
            <a:spcAft>
              <a:spcPct val="35000"/>
            </a:spcAft>
          </a:pPr>
          <a:r>
            <a:rPr lang="en-US" sz="3000" b="1" kern="1200" cap="none" spc="0" dirty="0">
              <a:ln w="22225">
                <a:solidFill>
                  <a:schemeClr val="accent2"/>
                </a:solidFill>
                <a:prstDash val="solid"/>
              </a:ln>
              <a:solidFill>
                <a:schemeClr val="accent2">
                  <a:lumMod val="40000"/>
                  <a:lumOff val="60000"/>
                </a:schemeClr>
              </a:solidFill>
              <a:effectLst/>
            </a:rPr>
            <a:t>The Only Worthy Ruler  in History</a:t>
          </a:r>
        </a:p>
      </dsp:txBody>
      <dsp:txXfrm rot="10800000">
        <a:off x="1619638" y="1680657"/>
        <a:ext cx="3538442" cy="1293811"/>
      </dsp:txXfrm>
    </dsp:sp>
    <dsp:sp modelId="{B00FE66A-AA0A-4C18-94A3-273E2B05BFD5}">
      <dsp:nvSpPr>
        <dsp:cNvPr id="0" name=""/>
        <dsp:cNvSpPr/>
      </dsp:nvSpPr>
      <dsp:spPr>
        <a:xfrm>
          <a:off x="649280" y="1680657"/>
          <a:ext cx="1293811" cy="1293811"/>
        </a:xfrm>
        <a:prstGeom prst="ellipse">
          <a:avLst/>
        </a:prstGeom>
        <a:blipFill rotWithShape="1">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2F5BF1-D2A0-49AD-B958-583DAA6B3D51}">
      <dsp:nvSpPr>
        <dsp:cNvPr id="0" name=""/>
        <dsp:cNvSpPr/>
      </dsp:nvSpPr>
      <dsp:spPr>
        <a:xfrm rot="10800000">
          <a:off x="1296185" y="3360681"/>
          <a:ext cx="3861895" cy="1293811"/>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0535" tIns="114300" rIns="213360" bIns="114300" numCol="1" spcCol="1270" anchor="ctr" anchorCtr="0">
          <a:noAutofit/>
        </a:bodyPr>
        <a:lstStyle/>
        <a:p>
          <a:pPr lvl="0" algn="ctr" defTabSz="1333500" rtl="0">
            <a:lnSpc>
              <a:spcPct val="90000"/>
            </a:lnSpc>
            <a:spcBef>
              <a:spcPct val="0"/>
            </a:spcBef>
            <a:spcAft>
              <a:spcPct val="35000"/>
            </a:spcAft>
          </a:pPr>
          <a:r>
            <a:rPr lang="en-US" sz="3000" kern="1200" dirty="0"/>
            <a:t>Rules </a:t>
          </a:r>
          <a:r>
            <a:rPr lang="en-US" sz="3000" i="1" kern="1200" dirty="0"/>
            <a:t>Beyond</a:t>
          </a:r>
          <a:r>
            <a:rPr lang="en-US" sz="3000" kern="1200" dirty="0"/>
            <a:t> Our Tragic History</a:t>
          </a:r>
        </a:p>
      </dsp:txBody>
      <dsp:txXfrm rot="10800000">
        <a:off x="1619638" y="3360681"/>
        <a:ext cx="3538442" cy="1293811"/>
      </dsp:txXfrm>
    </dsp:sp>
    <dsp:sp modelId="{C6A414F9-9A2D-4CD0-A091-6575FE5A793C}">
      <dsp:nvSpPr>
        <dsp:cNvPr id="0" name=""/>
        <dsp:cNvSpPr/>
      </dsp:nvSpPr>
      <dsp:spPr>
        <a:xfrm>
          <a:off x="649280" y="3360681"/>
          <a:ext cx="1293811" cy="1293811"/>
        </a:xfrm>
        <a:prstGeom prst="ellipse">
          <a:avLst/>
        </a:prstGeom>
        <a:blipFill rotWithShape="1">
          <a:blip xmlns:r="http://schemas.openxmlformats.org/officeDocument/2006/relationships" r:embed="rId3"/>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7A5F0-BA79-4E4C-A0CA-EFAFA8B12855}">
      <dsp:nvSpPr>
        <dsp:cNvPr id="0" name=""/>
        <dsp:cNvSpPr/>
      </dsp:nvSpPr>
      <dsp:spPr>
        <a:xfrm>
          <a:off x="326006" y="1867"/>
          <a:ext cx="3645927" cy="364592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00648" tIns="59690" rIns="200648" bIns="59690" numCol="1" spcCol="1270" anchor="ctr" anchorCtr="0">
          <a:noAutofit/>
        </a:bodyPr>
        <a:lstStyle/>
        <a:p>
          <a:pPr lvl="0" algn="ctr" defTabSz="2089150">
            <a:lnSpc>
              <a:spcPct val="90000"/>
            </a:lnSpc>
            <a:spcBef>
              <a:spcPct val="0"/>
            </a:spcBef>
            <a:spcAft>
              <a:spcPct val="35000"/>
            </a:spcAft>
          </a:pPr>
          <a:r>
            <a:rPr lang="en-US" sz="4700" kern="1200" dirty="0"/>
            <a:t>Don’t Sleep</a:t>
          </a:r>
        </a:p>
      </dsp:txBody>
      <dsp:txXfrm>
        <a:off x="859940" y="535801"/>
        <a:ext cx="2578059" cy="2578059"/>
      </dsp:txXfrm>
    </dsp:sp>
    <dsp:sp modelId="{37944EB5-2D2F-4052-9755-999965E4E947}">
      <dsp:nvSpPr>
        <dsp:cNvPr id="0" name=""/>
        <dsp:cNvSpPr/>
      </dsp:nvSpPr>
      <dsp:spPr>
        <a:xfrm>
          <a:off x="3242748" y="1867"/>
          <a:ext cx="3645927" cy="364592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00648" tIns="59690" rIns="200648" bIns="59690" numCol="1" spcCol="1270" anchor="ctr" anchorCtr="0">
          <a:noAutofit/>
        </a:bodyPr>
        <a:lstStyle/>
        <a:p>
          <a:pPr lvl="0" algn="ctr" defTabSz="2089150">
            <a:lnSpc>
              <a:spcPct val="90000"/>
            </a:lnSpc>
            <a:spcBef>
              <a:spcPct val="0"/>
            </a:spcBef>
            <a:spcAft>
              <a:spcPct val="35000"/>
            </a:spcAft>
          </a:pPr>
          <a:r>
            <a:rPr lang="en-US" sz="4700" kern="1200" dirty="0"/>
            <a:t>Don’t Blend In</a:t>
          </a:r>
        </a:p>
      </dsp:txBody>
      <dsp:txXfrm>
        <a:off x="3776682" y="535801"/>
        <a:ext cx="2578059" cy="2578059"/>
      </dsp:txXfrm>
    </dsp:sp>
    <dsp:sp modelId="{18812023-0E74-48B7-B97E-101292C0A48D}">
      <dsp:nvSpPr>
        <dsp:cNvPr id="0" name=""/>
        <dsp:cNvSpPr/>
      </dsp:nvSpPr>
      <dsp:spPr>
        <a:xfrm>
          <a:off x="6159490" y="1867"/>
          <a:ext cx="3645927" cy="3645927"/>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00648" tIns="59690" rIns="200648" bIns="59690" numCol="1" spcCol="1270" anchor="ctr" anchorCtr="0">
          <a:noAutofit/>
        </a:bodyPr>
        <a:lstStyle/>
        <a:p>
          <a:pPr lvl="0" algn="ctr" defTabSz="2089150">
            <a:lnSpc>
              <a:spcPct val="90000"/>
            </a:lnSpc>
            <a:spcBef>
              <a:spcPct val="0"/>
            </a:spcBef>
            <a:spcAft>
              <a:spcPct val="35000"/>
            </a:spcAft>
          </a:pPr>
          <a:r>
            <a:rPr lang="en-US" sz="4700" kern="1200" dirty="0"/>
            <a:t>Fight for God’s Kingdom</a:t>
          </a:r>
        </a:p>
      </dsp:txBody>
      <dsp:txXfrm>
        <a:off x="6693424" y="535801"/>
        <a:ext cx="2578059" cy="2578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E00FB-5AE7-4CC0-BECE-F9CF8C2DCF14}">
      <dsp:nvSpPr>
        <dsp:cNvPr id="0" name=""/>
        <dsp:cNvSpPr/>
      </dsp:nvSpPr>
      <dsp:spPr>
        <a:xfrm>
          <a:off x="315541" y="0"/>
          <a:ext cx="1125233" cy="1456167"/>
        </a:xfrm>
        <a:prstGeom prst="roundRect">
          <a:avLst>
            <a:gd name="adj" fmla="val 10000"/>
          </a:avLst>
        </a:prstGeom>
        <a:blipFill rotWithShape="1">
          <a:blip xmlns:r="http://schemas.openxmlformats.org/officeDocument/2006/relationships" r:embed="rId1">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CB26C221-C050-4A79-A167-294BA5CAE049}">
      <dsp:nvSpPr>
        <dsp:cNvPr id="0" name=""/>
        <dsp:cNvSpPr/>
      </dsp:nvSpPr>
      <dsp:spPr>
        <a:xfrm>
          <a:off x="171712" y="873700"/>
          <a:ext cx="2094976"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World Ruler</a:t>
          </a:r>
        </a:p>
      </dsp:txBody>
      <dsp:txXfrm>
        <a:off x="45883" y="916350"/>
        <a:ext cx="2040199" cy="13708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EE19E-0E08-4E02-8F6C-98B3674259D4}">
      <dsp:nvSpPr>
        <dsp:cNvPr id="0" name=""/>
        <dsp:cNvSpPr/>
      </dsp:nvSpPr>
      <dsp:spPr>
        <a:xfrm>
          <a:off x="3228545" y="3195084"/>
          <a:ext cx="2388239" cy="2388239"/>
        </a:xfrm>
        <a:prstGeom prst="ellips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en-US" sz="2400" kern="1200" dirty="0"/>
            <a:t>Globalization Pressure</a:t>
          </a:r>
        </a:p>
      </dsp:txBody>
      <dsp:txXfrm>
        <a:off x="3578295" y="3544834"/>
        <a:ext cx="1688739" cy="1688739"/>
      </dsp:txXfrm>
    </dsp:sp>
    <dsp:sp modelId="{5C151184-3647-4094-93B2-B90FBBBAB8A7}">
      <dsp:nvSpPr>
        <dsp:cNvPr id="0" name=""/>
        <dsp:cNvSpPr/>
      </dsp:nvSpPr>
      <dsp:spPr>
        <a:xfrm rot="11700000">
          <a:off x="1100341" y="3438286"/>
          <a:ext cx="2087118" cy="680648"/>
        </a:xfrm>
        <a:prstGeom prst="leftArrow">
          <a:avLst>
            <a:gd name="adj1" fmla="val 60000"/>
            <a:gd name="adj2" fmla="val 50000"/>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6B20249C-E08A-43A3-AA7A-BE64CFF9A162}">
      <dsp:nvSpPr>
        <dsp:cNvPr id="0" name=""/>
        <dsp:cNvSpPr/>
      </dsp:nvSpPr>
      <dsp:spPr>
        <a:xfrm>
          <a:off x="1485" y="2600986"/>
          <a:ext cx="2268827" cy="1815061"/>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rtl="0">
            <a:lnSpc>
              <a:spcPct val="90000"/>
            </a:lnSpc>
            <a:spcBef>
              <a:spcPct val="0"/>
            </a:spcBef>
            <a:spcAft>
              <a:spcPct val="35000"/>
            </a:spcAft>
          </a:pPr>
          <a:r>
            <a:rPr lang="en-US" sz="3400" kern="1200" dirty="0"/>
            <a:t>Economic Instabilities</a:t>
          </a:r>
        </a:p>
      </dsp:txBody>
      <dsp:txXfrm>
        <a:off x="54646" y="2654147"/>
        <a:ext cx="2162505" cy="1708739"/>
      </dsp:txXfrm>
    </dsp:sp>
    <dsp:sp modelId="{6629C4A7-2E87-45DE-9701-DAE1796F13C0}">
      <dsp:nvSpPr>
        <dsp:cNvPr id="0" name=""/>
        <dsp:cNvSpPr/>
      </dsp:nvSpPr>
      <dsp:spPr>
        <a:xfrm rot="14700000">
          <a:off x="2382085" y="1910762"/>
          <a:ext cx="2087118" cy="680648"/>
        </a:xfrm>
        <a:prstGeom prst="leftArrow">
          <a:avLst>
            <a:gd name="adj1" fmla="val 60000"/>
            <a:gd name="adj2" fmla="val 50000"/>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21723A6B-16C2-404A-805D-FAF512A5250A}">
      <dsp:nvSpPr>
        <dsp:cNvPr id="0" name=""/>
        <dsp:cNvSpPr/>
      </dsp:nvSpPr>
      <dsp:spPr>
        <a:xfrm>
          <a:off x="1850204" y="397769"/>
          <a:ext cx="2268827" cy="1815061"/>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rtl="0">
            <a:lnSpc>
              <a:spcPct val="90000"/>
            </a:lnSpc>
            <a:spcBef>
              <a:spcPct val="0"/>
            </a:spcBef>
            <a:spcAft>
              <a:spcPct val="35000"/>
            </a:spcAft>
          </a:pPr>
          <a:r>
            <a:rPr lang="en-US" sz="3400" kern="1200" dirty="0"/>
            <a:t>Ecological Threats</a:t>
          </a:r>
        </a:p>
      </dsp:txBody>
      <dsp:txXfrm>
        <a:off x="1903365" y="450930"/>
        <a:ext cx="2162505" cy="1708739"/>
      </dsp:txXfrm>
    </dsp:sp>
    <dsp:sp modelId="{726EDE54-F8CF-4ED2-A9A9-58DC719C5381}">
      <dsp:nvSpPr>
        <dsp:cNvPr id="0" name=""/>
        <dsp:cNvSpPr/>
      </dsp:nvSpPr>
      <dsp:spPr>
        <a:xfrm rot="17700000">
          <a:off x="4376126" y="1910762"/>
          <a:ext cx="2087118" cy="680648"/>
        </a:xfrm>
        <a:prstGeom prst="leftArrow">
          <a:avLst>
            <a:gd name="adj1" fmla="val 60000"/>
            <a:gd name="adj2" fmla="val 50000"/>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B7E30E19-8489-4672-B1E5-06708C0BD4D3}">
      <dsp:nvSpPr>
        <dsp:cNvPr id="0" name=""/>
        <dsp:cNvSpPr/>
      </dsp:nvSpPr>
      <dsp:spPr>
        <a:xfrm>
          <a:off x="4726299" y="397769"/>
          <a:ext cx="2268827" cy="1815061"/>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rtl="0">
            <a:lnSpc>
              <a:spcPct val="90000"/>
            </a:lnSpc>
            <a:spcBef>
              <a:spcPct val="0"/>
            </a:spcBef>
            <a:spcAft>
              <a:spcPct val="35000"/>
            </a:spcAft>
          </a:pPr>
          <a:r>
            <a:rPr lang="en-US" sz="3400" kern="1200"/>
            <a:t>Population, Mas Migration</a:t>
          </a:r>
          <a:endParaRPr lang="en-US" sz="3400" kern="1200" dirty="0"/>
        </a:p>
      </dsp:txBody>
      <dsp:txXfrm>
        <a:off x="4779460" y="450930"/>
        <a:ext cx="2162505" cy="1708739"/>
      </dsp:txXfrm>
    </dsp:sp>
    <dsp:sp modelId="{EA37D0A1-B732-4A41-AA9B-A997CEEC04EA}">
      <dsp:nvSpPr>
        <dsp:cNvPr id="0" name=""/>
        <dsp:cNvSpPr/>
      </dsp:nvSpPr>
      <dsp:spPr>
        <a:xfrm rot="20700000">
          <a:off x="5657871" y="3438286"/>
          <a:ext cx="2087118" cy="680648"/>
        </a:xfrm>
        <a:prstGeom prst="leftArrow">
          <a:avLst>
            <a:gd name="adj1" fmla="val 60000"/>
            <a:gd name="adj2" fmla="val 50000"/>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17113DB3-AA10-4188-801B-2396255E2649}">
      <dsp:nvSpPr>
        <dsp:cNvPr id="0" name=""/>
        <dsp:cNvSpPr/>
      </dsp:nvSpPr>
      <dsp:spPr>
        <a:xfrm>
          <a:off x="6575017" y="2600986"/>
          <a:ext cx="2268827" cy="1815061"/>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rtl="0">
            <a:lnSpc>
              <a:spcPct val="90000"/>
            </a:lnSpc>
            <a:spcBef>
              <a:spcPct val="0"/>
            </a:spcBef>
            <a:spcAft>
              <a:spcPct val="35000"/>
            </a:spcAft>
          </a:pPr>
          <a:r>
            <a:rPr lang="en-US" sz="3400" kern="1200" dirty="0"/>
            <a:t>War, unrest</a:t>
          </a:r>
        </a:p>
      </dsp:txBody>
      <dsp:txXfrm>
        <a:off x="6628178" y="2654147"/>
        <a:ext cx="2162505" cy="17087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E00FB-5AE7-4CC0-BECE-F9CF8C2DCF14}">
      <dsp:nvSpPr>
        <dsp:cNvPr id="0" name=""/>
        <dsp:cNvSpPr/>
      </dsp:nvSpPr>
      <dsp:spPr>
        <a:xfrm>
          <a:off x="135581" y="0"/>
          <a:ext cx="1053018" cy="1456167"/>
        </a:xfrm>
        <a:prstGeom prst="roundRect">
          <a:avLst>
            <a:gd name="adj" fmla="val 10000"/>
          </a:avLst>
        </a:prstGeom>
        <a:blipFill rotWithShape="1">
          <a:blip xmlns:r="http://schemas.openxmlformats.org/officeDocument/2006/relationships" r:embed="rId1">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CB26C221-C050-4A79-A167-294BA5CAE049}">
      <dsp:nvSpPr>
        <dsp:cNvPr id="0" name=""/>
        <dsp:cNvSpPr/>
      </dsp:nvSpPr>
      <dsp:spPr>
        <a:xfrm>
          <a:off x="983" y="873700"/>
          <a:ext cx="1960525"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World Ruler</a:t>
          </a:r>
        </a:p>
      </dsp:txBody>
      <dsp:txXfrm>
        <a:off x="45883" y="916350"/>
        <a:ext cx="2040199" cy="1370867"/>
      </dsp:txXfrm>
    </dsp:sp>
    <dsp:sp modelId="{7B01DA8C-4538-4E7E-A7A9-E7CB73928857}">
      <dsp:nvSpPr>
        <dsp:cNvPr id="0" name=""/>
        <dsp:cNvSpPr/>
      </dsp:nvSpPr>
      <dsp:spPr>
        <a:xfrm>
          <a:off x="1796938" y="492540"/>
          <a:ext cx="608338" cy="471087"/>
        </a:xfrm>
        <a:prstGeom prst="rightArrow">
          <a:avLst>
            <a:gd name="adj1" fmla="val 60000"/>
            <a:gd name="adj2" fmla="val 50000"/>
          </a:avLst>
        </a:prstGeom>
        <a:noFill/>
        <a:ln w="38100">
          <a:solidFill>
            <a:schemeClr val="accent2"/>
          </a:solid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a:off x="1950313" y="574864"/>
        <a:ext cx="506310" cy="306437"/>
      </dsp:txXfrm>
    </dsp:sp>
    <dsp:sp modelId="{E6550933-C981-4335-A290-DFC984B95550}">
      <dsp:nvSpPr>
        <dsp:cNvPr id="0" name=""/>
        <dsp:cNvSpPr/>
      </dsp:nvSpPr>
      <dsp:spPr>
        <a:xfrm>
          <a:off x="2926710" y="0"/>
          <a:ext cx="911448" cy="1456167"/>
        </a:xfrm>
        <a:prstGeom prst="roundRect">
          <a:avLst>
            <a:gd name="adj" fmla="val 10000"/>
          </a:avLst>
        </a:prstGeom>
        <a:blipFill rotWithShape="1">
          <a:blip xmlns:r="http://schemas.openxmlformats.org/officeDocument/2006/relationships" r:embed="rId2">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D8459112-FF6F-42ED-BB8A-67CA507918BD}">
      <dsp:nvSpPr>
        <dsp:cNvPr id="0" name=""/>
        <dsp:cNvSpPr/>
      </dsp:nvSpPr>
      <dsp:spPr>
        <a:xfrm>
          <a:off x="2721326" y="873700"/>
          <a:ext cx="1960525"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US" sz="38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War</a:t>
          </a:r>
        </a:p>
      </dsp:txBody>
      <dsp:txXfrm>
        <a:off x="2995136" y="916350"/>
        <a:ext cx="2040199" cy="13708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3E384-E1DB-4543-86D5-DB613AB7B6CC}">
      <dsp:nvSpPr>
        <dsp:cNvPr id="0" name=""/>
        <dsp:cNvSpPr/>
      </dsp:nvSpPr>
      <dsp:spPr>
        <a:xfrm>
          <a:off x="1137663" y="540664"/>
          <a:ext cx="4157467" cy="1443833"/>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83CD2-44DE-4055-8A7A-2B7515780FAF}">
      <dsp:nvSpPr>
        <dsp:cNvPr id="0" name=""/>
        <dsp:cNvSpPr/>
      </dsp:nvSpPr>
      <dsp:spPr>
        <a:xfrm>
          <a:off x="2819987" y="4076123"/>
          <a:ext cx="805710" cy="515654"/>
        </a:xfrm>
        <a:prstGeom prst="downArrow">
          <a:avLst/>
        </a:prstGeom>
        <a:solidFill>
          <a:schemeClr val="accent5">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CB5BD0-DB34-4108-837C-E7095019DB2F}">
      <dsp:nvSpPr>
        <dsp:cNvPr id="0" name=""/>
        <dsp:cNvSpPr/>
      </dsp:nvSpPr>
      <dsp:spPr>
        <a:xfrm>
          <a:off x="1289137" y="4488647"/>
          <a:ext cx="3867411" cy="966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ctr" anchorCtr="0">
          <a:noAutofit/>
        </a:bodyPr>
        <a:lstStyle/>
        <a:p>
          <a:pPr lvl="0" algn="ctr" defTabSz="1511300">
            <a:lnSpc>
              <a:spcPct val="90000"/>
            </a:lnSpc>
            <a:spcBef>
              <a:spcPct val="0"/>
            </a:spcBef>
            <a:spcAft>
              <a:spcPct val="35000"/>
            </a:spcAft>
          </a:pPr>
          <a:r>
            <a:rPr lang="en-US" sz="3400" b="0" kern="12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Global War</a:t>
          </a:r>
        </a:p>
      </dsp:txBody>
      <dsp:txXfrm>
        <a:off x="1289137" y="4488647"/>
        <a:ext cx="3867411" cy="966852"/>
      </dsp:txXfrm>
    </dsp:sp>
    <dsp:sp modelId="{14C5C569-94A1-4F81-B7CD-DEAD8D8A96E9}">
      <dsp:nvSpPr>
        <dsp:cNvPr id="0" name=""/>
        <dsp:cNvSpPr/>
      </dsp:nvSpPr>
      <dsp:spPr>
        <a:xfrm>
          <a:off x="2649176" y="2096008"/>
          <a:ext cx="1450279" cy="1450279"/>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WMD</a:t>
          </a:r>
        </a:p>
      </dsp:txBody>
      <dsp:txXfrm>
        <a:off x="2861564" y="2308396"/>
        <a:ext cx="1025503" cy="1025503"/>
      </dsp:txXfrm>
    </dsp:sp>
    <dsp:sp modelId="{EA1D5CA3-BDBB-41A0-880F-F1CD556354F9}">
      <dsp:nvSpPr>
        <dsp:cNvPr id="0" name=""/>
        <dsp:cNvSpPr/>
      </dsp:nvSpPr>
      <dsp:spPr>
        <a:xfrm>
          <a:off x="1611421" y="1007977"/>
          <a:ext cx="1450279" cy="1450279"/>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History of Man</a:t>
          </a:r>
        </a:p>
      </dsp:txBody>
      <dsp:txXfrm>
        <a:off x="1823809" y="1220365"/>
        <a:ext cx="1025503" cy="1025503"/>
      </dsp:txXfrm>
    </dsp:sp>
    <dsp:sp modelId="{4FD54AAC-01BC-4998-B557-1F00932193E9}">
      <dsp:nvSpPr>
        <dsp:cNvPr id="0" name=""/>
        <dsp:cNvSpPr/>
      </dsp:nvSpPr>
      <dsp:spPr>
        <a:xfrm>
          <a:off x="966852" y="363408"/>
          <a:ext cx="4511980" cy="3609584"/>
        </a:xfrm>
        <a:prstGeom prst="funnel">
          <a:avLst/>
        </a:prstGeom>
        <a:solidFill>
          <a:schemeClr val="lt1">
            <a:alpha val="40000"/>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E00FB-5AE7-4CC0-BECE-F9CF8C2DCF14}">
      <dsp:nvSpPr>
        <dsp:cNvPr id="0" name=""/>
        <dsp:cNvSpPr/>
      </dsp:nvSpPr>
      <dsp:spPr>
        <a:xfrm>
          <a:off x="153736" y="0"/>
          <a:ext cx="1161492" cy="1456167"/>
        </a:xfrm>
        <a:prstGeom prst="roundRect">
          <a:avLst>
            <a:gd name="adj" fmla="val 10000"/>
          </a:avLst>
        </a:prstGeom>
        <a:blipFill rotWithShape="1">
          <a:blip xmlns:r="http://schemas.openxmlformats.org/officeDocument/2006/relationships" r:embed="rId1">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CB26C221-C050-4A79-A167-294BA5CAE049}">
      <dsp:nvSpPr>
        <dsp:cNvPr id="0" name=""/>
        <dsp:cNvSpPr/>
      </dsp:nvSpPr>
      <dsp:spPr>
        <a:xfrm>
          <a:off x="5272" y="873700"/>
          <a:ext cx="2162485"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World Ruler</a:t>
          </a:r>
        </a:p>
      </dsp:txBody>
      <dsp:txXfrm>
        <a:off x="45883" y="916350"/>
        <a:ext cx="2040199" cy="1370867"/>
      </dsp:txXfrm>
    </dsp:sp>
    <dsp:sp modelId="{7B01DA8C-4538-4E7E-A7A9-E7CB73928857}">
      <dsp:nvSpPr>
        <dsp:cNvPr id="0" name=""/>
        <dsp:cNvSpPr/>
      </dsp:nvSpPr>
      <dsp:spPr>
        <a:xfrm>
          <a:off x="1986234" y="468276"/>
          <a:ext cx="671005" cy="519615"/>
        </a:xfrm>
        <a:prstGeom prst="rightArrow">
          <a:avLst>
            <a:gd name="adj1" fmla="val 60000"/>
            <a:gd name="adj2" fmla="val 50000"/>
          </a:avLst>
        </a:prstGeom>
        <a:noFill/>
        <a:ln w="38100">
          <a:solidFill>
            <a:schemeClr val="accent2"/>
          </a:solid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a:off x="1950313" y="574864"/>
        <a:ext cx="506310" cy="306437"/>
      </dsp:txXfrm>
    </dsp:sp>
    <dsp:sp modelId="{E6550933-C981-4335-A290-DFC984B95550}">
      <dsp:nvSpPr>
        <dsp:cNvPr id="0" name=""/>
        <dsp:cNvSpPr/>
      </dsp:nvSpPr>
      <dsp:spPr>
        <a:xfrm>
          <a:off x="3232388" y="0"/>
          <a:ext cx="1005339" cy="1456167"/>
        </a:xfrm>
        <a:prstGeom prst="roundRect">
          <a:avLst>
            <a:gd name="adj" fmla="val 10000"/>
          </a:avLst>
        </a:prstGeom>
        <a:blipFill rotWithShape="1">
          <a:blip xmlns:r="http://schemas.openxmlformats.org/officeDocument/2006/relationships" r:embed="rId2">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D8459112-FF6F-42ED-BB8A-67CA507918BD}">
      <dsp:nvSpPr>
        <dsp:cNvPr id="0" name=""/>
        <dsp:cNvSpPr/>
      </dsp:nvSpPr>
      <dsp:spPr>
        <a:xfrm>
          <a:off x="3005847" y="873700"/>
          <a:ext cx="2162485"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War</a:t>
          </a:r>
        </a:p>
      </dsp:txBody>
      <dsp:txXfrm>
        <a:off x="2995136" y="916350"/>
        <a:ext cx="2040199" cy="1370867"/>
      </dsp:txXfrm>
    </dsp:sp>
    <dsp:sp modelId="{436623AA-6045-4D85-A0FF-F25302D77B86}">
      <dsp:nvSpPr>
        <dsp:cNvPr id="0" name=""/>
        <dsp:cNvSpPr/>
      </dsp:nvSpPr>
      <dsp:spPr>
        <a:xfrm>
          <a:off x="4917342" y="468276"/>
          <a:ext cx="679614" cy="519615"/>
        </a:xfrm>
        <a:prstGeom prst="rightArrow">
          <a:avLst>
            <a:gd name="adj1" fmla="val 60000"/>
            <a:gd name="adj2" fmla="val 50000"/>
          </a:avLst>
        </a:prstGeom>
        <a:noFill/>
        <a:ln w="38100">
          <a:solidFill>
            <a:schemeClr val="accent2"/>
          </a:solid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US" sz="3000" kern="1200"/>
        </a:p>
      </dsp:txBody>
      <dsp:txXfrm>
        <a:off x="4831288" y="574864"/>
        <a:ext cx="514772" cy="306437"/>
      </dsp:txXfrm>
    </dsp:sp>
    <dsp:sp modelId="{62F05FE4-AAF1-4D10-89B8-2C23C2A91549}">
      <dsp:nvSpPr>
        <dsp:cNvPr id="0" name=""/>
        <dsp:cNvSpPr/>
      </dsp:nvSpPr>
      <dsp:spPr>
        <a:xfrm>
          <a:off x="6179484" y="0"/>
          <a:ext cx="1112296" cy="1456167"/>
        </a:xfrm>
        <a:prstGeom prst="roundRect">
          <a:avLst>
            <a:gd name="adj" fmla="val 10000"/>
          </a:avLst>
        </a:prstGeom>
        <a:blipFill rotWithShape="1">
          <a:blip xmlns:r="http://schemas.openxmlformats.org/officeDocument/2006/relationships" r:embed="rId3">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8F34054B-0CB2-481E-B542-BF3630C96C60}">
      <dsp:nvSpPr>
        <dsp:cNvPr id="0" name=""/>
        <dsp:cNvSpPr/>
      </dsp:nvSpPr>
      <dsp:spPr>
        <a:xfrm>
          <a:off x="6006422" y="873700"/>
          <a:ext cx="2162485"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US" sz="38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Famine</a:t>
          </a:r>
        </a:p>
      </dsp:txBody>
      <dsp:txXfrm>
        <a:off x="5944390" y="916350"/>
        <a:ext cx="2040199" cy="13708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3EA4D-709A-4199-9715-A6115F3753F8}">
      <dsp:nvSpPr>
        <dsp:cNvPr id="0" name=""/>
        <dsp:cNvSpPr/>
      </dsp:nvSpPr>
      <dsp:spPr>
        <a:xfrm>
          <a:off x="1370945" y="0"/>
          <a:ext cx="5386109" cy="1886387"/>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E561BFB3-1852-4FF1-BD9B-84C7010D5EBE}">
      <dsp:nvSpPr>
        <dsp:cNvPr id="0" name=""/>
        <dsp:cNvSpPr/>
      </dsp:nvSpPr>
      <dsp:spPr>
        <a:xfrm>
          <a:off x="3303640" y="1544349"/>
          <a:ext cx="2199610" cy="52860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lvl="0" algn="ctr" defTabSz="1022350">
            <a:lnSpc>
              <a:spcPct val="90000"/>
            </a:lnSpc>
            <a:spcBef>
              <a:spcPct val="0"/>
            </a:spcBef>
            <a:spcAft>
              <a:spcPct val="5000"/>
            </a:spcAft>
          </a:pPr>
          <a:r>
            <a:rPr lang="en-US" sz="2300" kern="1200" dirty="0"/>
            <a:t>Injustice &amp; Greed</a:t>
          </a:r>
        </a:p>
      </dsp:txBody>
      <dsp:txXfrm>
        <a:off x="3303640" y="1544349"/>
        <a:ext cx="2199610" cy="5286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E00FB-5AE7-4CC0-BECE-F9CF8C2DCF14}">
      <dsp:nvSpPr>
        <dsp:cNvPr id="0" name=""/>
        <dsp:cNvSpPr/>
      </dsp:nvSpPr>
      <dsp:spPr>
        <a:xfrm>
          <a:off x="149157" y="0"/>
          <a:ext cx="1141626" cy="1456167"/>
        </a:xfrm>
        <a:prstGeom prst="roundRect">
          <a:avLst>
            <a:gd name="adj" fmla="val 10000"/>
          </a:avLst>
        </a:prstGeom>
        <a:blipFill rotWithShape="1">
          <a:blip xmlns:r="http://schemas.openxmlformats.org/officeDocument/2006/relationships" r:embed="rId1">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CB26C221-C050-4A79-A167-294BA5CAE049}">
      <dsp:nvSpPr>
        <dsp:cNvPr id="0" name=""/>
        <dsp:cNvSpPr/>
      </dsp:nvSpPr>
      <dsp:spPr>
        <a:xfrm>
          <a:off x="3233" y="873700"/>
          <a:ext cx="2125499"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Conquest</a:t>
          </a:r>
        </a:p>
      </dsp:txBody>
      <dsp:txXfrm>
        <a:off x="45883" y="916350"/>
        <a:ext cx="2040199" cy="1370867"/>
      </dsp:txXfrm>
    </dsp:sp>
    <dsp:sp modelId="{7B01DA8C-4538-4E7E-A7A9-E7CB73928857}">
      <dsp:nvSpPr>
        <dsp:cNvPr id="0" name=""/>
        <dsp:cNvSpPr/>
      </dsp:nvSpPr>
      <dsp:spPr>
        <a:xfrm>
          <a:off x="1950313" y="472719"/>
          <a:ext cx="659528" cy="510727"/>
        </a:xfrm>
        <a:prstGeom prst="rightArrow">
          <a:avLst>
            <a:gd name="adj1" fmla="val 60000"/>
            <a:gd name="adj2" fmla="val 50000"/>
          </a:avLst>
        </a:prstGeom>
        <a:noFill/>
        <a:ln w="38100">
          <a:solidFill>
            <a:schemeClr val="accent2"/>
          </a:solid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1950313" y="574864"/>
        <a:ext cx="506310" cy="306437"/>
      </dsp:txXfrm>
    </dsp:sp>
    <dsp:sp modelId="{E6550933-C981-4335-A290-DFC984B95550}">
      <dsp:nvSpPr>
        <dsp:cNvPr id="0" name=""/>
        <dsp:cNvSpPr/>
      </dsp:nvSpPr>
      <dsp:spPr>
        <a:xfrm>
          <a:off x="3175152" y="0"/>
          <a:ext cx="988144" cy="1456167"/>
        </a:xfrm>
        <a:prstGeom prst="roundRect">
          <a:avLst>
            <a:gd name="adj" fmla="val 10000"/>
          </a:avLst>
        </a:prstGeom>
        <a:blipFill rotWithShape="1">
          <a:blip xmlns:r="http://schemas.openxmlformats.org/officeDocument/2006/relationships" r:embed="rId2">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D8459112-FF6F-42ED-BB8A-67CA507918BD}">
      <dsp:nvSpPr>
        <dsp:cNvPr id="0" name=""/>
        <dsp:cNvSpPr/>
      </dsp:nvSpPr>
      <dsp:spPr>
        <a:xfrm>
          <a:off x="2952486" y="873700"/>
          <a:ext cx="2125499"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War</a:t>
          </a:r>
        </a:p>
      </dsp:txBody>
      <dsp:txXfrm>
        <a:off x="2995136" y="916350"/>
        <a:ext cx="2040199" cy="1370867"/>
      </dsp:txXfrm>
    </dsp:sp>
    <dsp:sp modelId="{436623AA-6045-4D85-A0FF-F25302D77B86}">
      <dsp:nvSpPr>
        <dsp:cNvPr id="0" name=""/>
        <dsp:cNvSpPr/>
      </dsp:nvSpPr>
      <dsp:spPr>
        <a:xfrm>
          <a:off x="4831288" y="472719"/>
          <a:ext cx="667990" cy="510727"/>
        </a:xfrm>
        <a:prstGeom prst="rightArrow">
          <a:avLst>
            <a:gd name="adj1" fmla="val 60000"/>
            <a:gd name="adj2" fmla="val 50000"/>
          </a:avLst>
        </a:prstGeom>
        <a:noFill/>
        <a:ln w="38100">
          <a:solidFill>
            <a:schemeClr val="accent2"/>
          </a:solid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4831288" y="574864"/>
        <a:ext cx="514772" cy="306437"/>
      </dsp:txXfrm>
    </dsp:sp>
    <dsp:sp modelId="{62F05FE4-AAF1-4D10-89B8-2C23C2A91549}">
      <dsp:nvSpPr>
        <dsp:cNvPr id="0" name=""/>
        <dsp:cNvSpPr/>
      </dsp:nvSpPr>
      <dsp:spPr>
        <a:xfrm>
          <a:off x="6071843" y="0"/>
          <a:ext cx="1093271" cy="1456167"/>
        </a:xfrm>
        <a:prstGeom prst="roundRect">
          <a:avLst>
            <a:gd name="adj" fmla="val 10000"/>
          </a:avLst>
        </a:prstGeom>
        <a:blipFill rotWithShape="1">
          <a:blip xmlns:r="http://schemas.openxmlformats.org/officeDocument/2006/relationships" r:embed="rId3">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8F34054B-0CB2-481E-B542-BF3630C96C60}">
      <dsp:nvSpPr>
        <dsp:cNvPr id="0" name=""/>
        <dsp:cNvSpPr/>
      </dsp:nvSpPr>
      <dsp:spPr>
        <a:xfrm>
          <a:off x="5901740" y="873700"/>
          <a:ext cx="2125499"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Famine</a:t>
          </a:r>
        </a:p>
      </dsp:txBody>
      <dsp:txXfrm>
        <a:off x="5944390" y="916350"/>
        <a:ext cx="2040199" cy="1370867"/>
      </dsp:txXfrm>
    </dsp:sp>
    <dsp:sp modelId="{0471EE9A-DEA4-4949-BD8C-B1386B6515FD}">
      <dsp:nvSpPr>
        <dsp:cNvPr id="0" name=""/>
        <dsp:cNvSpPr/>
      </dsp:nvSpPr>
      <dsp:spPr>
        <a:xfrm>
          <a:off x="7815709" y="472719"/>
          <a:ext cx="650594" cy="510727"/>
        </a:xfrm>
        <a:prstGeom prst="rightArrow">
          <a:avLst>
            <a:gd name="adj1" fmla="val 60000"/>
            <a:gd name="adj2" fmla="val 50000"/>
          </a:avLst>
        </a:prstGeom>
        <a:noFill/>
        <a:ln w="38100">
          <a:solidFill>
            <a:schemeClr val="accent2"/>
          </a:solidFill>
        </a:ln>
        <a:effectLst/>
        <a:scene3d>
          <a:camera prst="orthographicFront"/>
          <a:lightRig rig="threePt" dir="t"/>
        </a:scene3d>
        <a:sp3d>
          <a:bevelT/>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7815709" y="574864"/>
        <a:ext cx="497376" cy="306437"/>
      </dsp:txXfrm>
    </dsp:sp>
    <dsp:sp modelId="{A60530F6-7638-4C05-833C-4818B58A58AB}">
      <dsp:nvSpPr>
        <dsp:cNvPr id="0" name=""/>
        <dsp:cNvSpPr/>
      </dsp:nvSpPr>
      <dsp:spPr>
        <a:xfrm>
          <a:off x="9023955" y="0"/>
          <a:ext cx="1087554" cy="1456167"/>
        </a:xfrm>
        <a:prstGeom prst="roundRect">
          <a:avLst>
            <a:gd name="adj" fmla="val 10000"/>
          </a:avLst>
        </a:prstGeom>
        <a:blipFill rotWithShape="1">
          <a:blip xmlns:r="http://schemas.openxmlformats.org/officeDocument/2006/relationships" r:embed="rId4">
            <a:duotone>
              <a:schemeClr val="accent5">
                <a:shade val="45000"/>
                <a:satMod val="135000"/>
              </a:schemeClr>
              <a:prstClr val="white"/>
            </a:duotone>
          </a:blip>
          <a:stretch>
            <a:fillRect/>
          </a:stretch>
        </a:blipFill>
        <a:ln w="19050"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4EC9DE7E-BF75-43EB-B683-E5C58FD20A3C}">
      <dsp:nvSpPr>
        <dsp:cNvPr id="0" name=""/>
        <dsp:cNvSpPr/>
      </dsp:nvSpPr>
      <dsp:spPr>
        <a:xfrm>
          <a:off x="8850994" y="873700"/>
          <a:ext cx="2125499" cy="1456167"/>
        </a:xfrm>
        <a:prstGeom prst="roundRect">
          <a:avLst>
            <a:gd name="adj" fmla="val 10000"/>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Death</a:t>
          </a:r>
        </a:p>
      </dsp:txBody>
      <dsp:txXfrm>
        <a:off x="8893644" y="916350"/>
        <a:ext cx="2040199" cy="13708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0D754-0FB6-4559-BF6B-DCE499175680}" type="datetimeFigureOut">
              <a:rPr lang="en-US" smtClean="0"/>
              <a:t>3/5/2016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05509-C4EA-4FFF-BFE2-638D9A0C42D0}" type="slidenum">
              <a:rPr lang="en-US" smtClean="0"/>
              <a:t>‹#›</a:t>
            </a:fld>
            <a:endParaRPr lang="en-US"/>
          </a:p>
        </p:txBody>
      </p:sp>
    </p:spTree>
    <p:extLst>
      <p:ext uri="{BB962C8B-B14F-4D97-AF65-F5344CB8AC3E}">
        <p14:creationId xmlns:p14="http://schemas.microsoft.com/office/powerpoint/2010/main" val="1301746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“Great” = ** Unity </a:t>
            </a:r>
            <a:r>
              <a:rPr lang="en-US" dirty="0">
                <a:sym typeface="Wingdings" panose="05000000000000000000" pitchFamily="2" charset="2"/>
              </a:rPr>
              <a:t> **Peaceful</a:t>
            </a:r>
            <a:r>
              <a:rPr lang="en-US" baseline="0" dirty="0">
                <a:sym typeface="Wingdings" panose="05000000000000000000" pitchFamily="2" charset="2"/>
              </a:rPr>
              <a:t>  **</a:t>
            </a:r>
            <a:r>
              <a:rPr lang="en-US" b="1" baseline="0" dirty="0" err="1">
                <a:sym typeface="Wingdings" panose="05000000000000000000" pitchFamily="2" charset="2"/>
              </a:rPr>
              <a:t>CULT..Man</a:t>
            </a:r>
            <a:endParaRPr lang="en-US" b="1" baseline="0" dirty="0">
              <a:sym typeface="Wingdings" panose="05000000000000000000" pitchFamily="2" charset="2"/>
            </a:endParaRPr>
          </a:p>
          <a:p>
            <a:endParaRPr lang="en-US" b="1" baseline="0" dirty="0">
              <a:sym typeface="Wingdings" panose="05000000000000000000" pitchFamily="2" charset="2"/>
            </a:endParaRPr>
          </a:p>
          <a:p>
            <a:r>
              <a:rPr lang="en-US" baseline="0" dirty="0">
                <a:sym typeface="Wingdings" panose="05000000000000000000" pitchFamily="2" charset="2"/>
              </a:rPr>
              <a:t>** </a:t>
            </a:r>
            <a:r>
              <a:rPr lang="en-US" b="1" baseline="0" dirty="0" err="1">
                <a:sym typeface="Wingdings" panose="05000000000000000000" pitchFamily="2" charset="2"/>
              </a:rPr>
              <a:t>Kenedy</a:t>
            </a:r>
            <a:endParaRPr lang="en-US" b="1" dirty="0"/>
          </a:p>
        </p:txBody>
      </p:sp>
      <p:sp>
        <p:nvSpPr>
          <p:cNvPr id="4" name="Slide Number Placeholder 3"/>
          <p:cNvSpPr>
            <a:spLocks noGrp="1"/>
          </p:cNvSpPr>
          <p:nvPr>
            <p:ph type="sldNum" sz="quarter" idx="10"/>
          </p:nvPr>
        </p:nvSpPr>
        <p:spPr/>
        <p:txBody>
          <a:bodyPr/>
          <a:lstStyle/>
          <a:p>
            <a:fld id="{51805509-C4EA-4FFF-BFE2-638D9A0C42D0}" type="slidenum">
              <a:rPr lang="en-US" smtClean="0"/>
              <a:t>3</a:t>
            </a:fld>
            <a:endParaRPr lang="en-US"/>
          </a:p>
        </p:txBody>
      </p:sp>
    </p:spTree>
    <p:extLst>
      <p:ext uri="{BB962C8B-B14F-4D97-AF65-F5344CB8AC3E}">
        <p14:creationId xmlns:p14="http://schemas.microsoft.com/office/powerpoint/2010/main" val="3892067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2Pe.3</a:t>
            </a:r>
            <a:r>
              <a:rPr lang="en-US" dirty="0"/>
              <a:t> </a:t>
            </a:r>
            <a:r>
              <a:rPr lang="en-US" dirty="0">
                <a:sym typeface="Wingdings" panose="05000000000000000000" pitchFamily="2" charset="2"/>
              </a:rPr>
              <a:t> </a:t>
            </a:r>
            <a:r>
              <a:rPr lang="en-US" b="1" dirty="0">
                <a:sym typeface="Wingdings" panose="05000000000000000000" pitchFamily="2" charset="2"/>
              </a:rPr>
              <a:t>DIFFERENT = LOVING </a:t>
            </a:r>
            <a:r>
              <a:rPr lang="en-US" dirty="0">
                <a:sym typeface="Wingdings" panose="05000000000000000000" pitchFamily="2" charset="2"/>
              </a:rPr>
              <a:t>/ CARING / DOING GOOD</a:t>
            </a:r>
          </a:p>
          <a:p>
            <a:endParaRPr lang="en-US" dirty="0">
              <a:sym typeface="Wingdings" panose="05000000000000000000" pitchFamily="2" charset="2"/>
            </a:endParaRPr>
          </a:p>
          <a:p>
            <a:r>
              <a:rPr lang="en-US" dirty="0">
                <a:sym typeface="Wingdings" panose="05000000000000000000" pitchFamily="2" charset="2"/>
              </a:rPr>
              <a:t>**MT.5</a:t>
            </a:r>
            <a:r>
              <a:rPr lang="en-US" baseline="0" dirty="0">
                <a:sym typeface="Wingdings" panose="05000000000000000000" pitchFamily="2" charset="2"/>
              </a:rPr>
              <a:t> </a:t>
            </a:r>
            <a:r>
              <a:rPr lang="en-US" b="1" baseline="0" dirty="0">
                <a:sym typeface="Wingdings" panose="05000000000000000000" pitchFamily="2" charset="2"/>
              </a:rPr>
              <a:t>Tasteless = USELESS XIANS  =EVERYWHERE</a:t>
            </a:r>
          </a:p>
          <a:p>
            <a:endParaRPr lang="en-US" b="1" baseline="0" dirty="0">
              <a:sym typeface="Wingdings" panose="05000000000000000000" pitchFamily="2" charset="2"/>
            </a:endParaRPr>
          </a:p>
          <a:p>
            <a:r>
              <a:rPr lang="en-US" b="1" baseline="0" dirty="0">
                <a:sym typeface="Wingdings" panose="05000000000000000000" pitchFamily="2" charset="2"/>
              </a:rPr>
              <a:t>AP: LUK 4 Ways 2 B DIFFERENT!!</a:t>
            </a:r>
            <a:endParaRPr lang="en-US" b="1" dirty="0"/>
          </a:p>
        </p:txBody>
      </p:sp>
      <p:sp>
        <p:nvSpPr>
          <p:cNvPr id="4" name="Slide Number Placeholder 3"/>
          <p:cNvSpPr>
            <a:spLocks noGrp="1"/>
          </p:cNvSpPr>
          <p:nvPr>
            <p:ph type="sldNum" sz="quarter" idx="10"/>
          </p:nvPr>
        </p:nvSpPr>
        <p:spPr/>
        <p:txBody>
          <a:bodyPr/>
          <a:lstStyle/>
          <a:p>
            <a:fld id="{51805509-C4EA-4FFF-BFE2-638D9A0C42D0}" type="slidenum">
              <a:rPr lang="en-US" smtClean="0"/>
              <a:t>13</a:t>
            </a:fld>
            <a:endParaRPr lang="en-US"/>
          </a:p>
        </p:txBody>
      </p:sp>
    </p:spTree>
    <p:extLst>
      <p:ext uri="{BB962C8B-B14F-4D97-AF65-F5344CB8AC3E}">
        <p14:creationId xmlns:p14="http://schemas.microsoft.com/office/powerpoint/2010/main" val="2159165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RAGE=</a:t>
            </a:r>
            <a:r>
              <a:rPr lang="en-US" b="1" dirty="0"/>
              <a:t>All Around</a:t>
            </a:r>
            <a:r>
              <a:rPr lang="en-US" dirty="0"/>
              <a:t> Us…</a:t>
            </a:r>
            <a:r>
              <a:rPr lang="en-US" b="1" dirty="0"/>
              <a:t>Have</a:t>
            </a:r>
            <a:r>
              <a:rPr lang="en-US" b="1" baseline="0" dirty="0"/>
              <a:t> 2 Fight</a:t>
            </a:r>
            <a:r>
              <a:rPr lang="en-US" baseline="0" dirty="0"/>
              <a:t> 4 Something </a:t>
            </a:r>
            <a:r>
              <a:rPr lang="en-US" baseline="0" dirty="0">
                <a:sym typeface="Wingdings" panose="05000000000000000000" pitchFamily="2" charset="2"/>
              </a:rPr>
              <a:t> IL: </a:t>
            </a:r>
            <a:r>
              <a:rPr lang="en-US" b="1" i="1" baseline="0" dirty="0">
                <a:sym typeface="Wingdings" panose="05000000000000000000" pitchFamily="2" charset="2"/>
              </a:rPr>
              <a:t>MARS ATTACKS</a:t>
            </a:r>
          </a:p>
          <a:p>
            <a:pPr marL="171450" indent="-171450">
              <a:buFont typeface="Arial" panose="020B0604020202020204" pitchFamily="34" charset="0"/>
              <a:buChar char="•"/>
            </a:pPr>
            <a:r>
              <a:rPr lang="en-US" b="1" i="1" baseline="0" dirty="0">
                <a:sym typeface="Wingdings" panose="05000000000000000000" pitchFamily="2" charset="2"/>
              </a:rPr>
              <a:t>**He.2 We=Pussies</a:t>
            </a:r>
          </a:p>
          <a:p>
            <a:endParaRPr lang="en-US" b="1" i="1" baseline="0" dirty="0">
              <a:sym typeface="Wingdings" panose="05000000000000000000" pitchFamily="2" charset="2"/>
            </a:endParaRPr>
          </a:p>
          <a:p>
            <a:r>
              <a:rPr lang="en-US" b="1" i="1" baseline="0" dirty="0">
                <a:sym typeface="Wingdings" panose="05000000000000000000" pitchFamily="2" charset="2"/>
              </a:rPr>
              <a:t>AP: FIGHT W/$$,TIME,RESOURCES, BRAINS, DEGREES</a:t>
            </a:r>
          </a:p>
          <a:p>
            <a:r>
              <a:rPr lang="en-US" b="1" i="1" baseline="0" dirty="0">
                <a:sym typeface="Wingdings" panose="05000000000000000000" pitchFamily="2" charset="2"/>
              </a:rPr>
              <a:t>AP: THIS SIDE ^ THAT SIDE</a:t>
            </a:r>
          </a:p>
        </p:txBody>
      </p:sp>
      <p:sp>
        <p:nvSpPr>
          <p:cNvPr id="4" name="Slide Number Placeholder 3"/>
          <p:cNvSpPr>
            <a:spLocks noGrp="1"/>
          </p:cNvSpPr>
          <p:nvPr>
            <p:ph type="sldNum" sz="quarter" idx="10"/>
          </p:nvPr>
        </p:nvSpPr>
        <p:spPr/>
        <p:txBody>
          <a:bodyPr/>
          <a:lstStyle/>
          <a:p>
            <a:fld id="{51805509-C4EA-4FFF-BFE2-638D9A0C42D0}" type="slidenum">
              <a:rPr lang="en-US" smtClean="0"/>
              <a:t>14</a:t>
            </a:fld>
            <a:endParaRPr lang="en-US"/>
          </a:p>
        </p:txBody>
      </p:sp>
    </p:spTree>
    <p:extLst>
      <p:ext uri="{BB962C8B-B14F-4D97-AF65-F5344CB8AC3E}">
        <p14:creationId xmlns:p14="http://schemas.microsoft.com/office/powerpoint/2010/main" val="3919407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sng" dirty="0"/>
              <a:t>Rev.6</a:t>
            </a:r>
            <a:r>
              <a:rPr lang="en-US" b="1" i="0" dirty="0"/>
              <a:t> </a:t>
            </a:r>
            <a:r>
              <a:rPr lang="en-US" b="0" i="0" dirty="0"/>
              <a:t>Mid-Trib.</a:t>
            </a:r>
            <a:r>
              <a:rPr lang="en-US" b="1" i="0" dirty="0"/>
              <a:t>=FIGHTERS</a:t>
            </a:r>
            <a:r>
              <a:rPr lang="en-US" b="1" i="0" baseline="0" dirty="0"/>
              <a:t> (=Jewish </a:t>
            </a:r>
            <a:r>
              <a:rPr lang="en-US" b="0" i="0" baseline="0" dirty="0" err="1"/>
              <a:t>Xians</a:t>
            </a:r>
            <a:r>
              <a:rPr lang="en-US" b="0" i="0" baseline="0" dirty="0"/>
              <a:t>)</a:t>
            </a:r>
          </a:p>
          <a:p>
            <a:endParaRPr lang="en-US" b="0" i="0" baseline="0" dirty="0"/>
          </a:p>
          <a:p>
            <a:r>
              <a:rPr lang="en-US" b="0" i="0" baseline="0" dirty="0"/>
              <a:t>G’s </a:t>
            </a:r>
            <a:r>
              <a:rPr lang="en-US" b="0" i="0" baseline="0" dirty="0" err="1"/>
              <a:t>Answ</a:t>
            </a:r>
            <a:r>
              <a:rPr lang="en-US" b="0" i="0" baseline="0" dirty="0"/>
              <a:t>=</a:t>
            </a:r>
            <a:r>
              <a:rPr lang="en-US" b="1" i="1" baseline="0" dirty="0"/>
              <a:t>“More Must DIE”</a:t>
            </a:r>
            <a:r>
              <a:rPr lang="en-US" b="0" i="0" baseline="0" dirty="0"/>
              <a:t> </a:t>
            </a:r>
            <a:r>
              <a:rPr lang="en-US" b="0" i="0" baseline="0" dirty="0">
                <a:sym typeface="Wingdings" panose="05000000000000000000" pitchFamily="2" charset="2"/>
              </a:rPr>
              <a:t> </a:t>
            </a:r>
            <a:r>
              <a:rPr lang="en-US" b="1" i="0" baseline="0" dirty="0">
                <a:sym typeface="Wingdings" panose="05000000000000000000" pitchFamily="2" charset="2"/>
              </a:rPr>
              <a:t>SACRIFICE = Altar</a:t>
            </a:r>
            <a:r>
              <a:rPr lang="en-US" b="0" i="0" baseline="0" dirty="0">
                <a:sym typeface="Wingdings" panose="05000000000000000000" pitchFamily="2" charset="2"/>
              </a:rPr>
              <a:t> </a:t>
            </a:r>
            <a:r>
              <a:rPr lang="en-US" b="1" i="0" baseline="0" dirty="0">
                <a:sym typeface="Wingdings" panose="05000000000000000000" pitchFamily="2" charset="2"/>
              </a:rPr>
              <a:t>**</a:t>
            </a:r>
            <a:r>
              <a:rPr lang="en-US" b="1" i="0" u="sng" baseline="0" dirty="0">
                <a:sym typeface="Wingdings" panose="05000000000000000000" pitchFamily="2" charset="2"/>
              </a:rPr>
              <a:t>2Ti.4:6</a:t>
            </a:r>
          </a:p>
          <a:p>
            <a:endParaRPr lang="en-US" b="1" i="0" u="sng" baseline="0" dirty="0">
              <a:sym typeface="Wingdings" panose="05000000000000000000" pitchFamily="2" charset="2"/>
            </a:endParaRPr>
          </a:p>
          <a:p>
            <a:r>
              <a:rPr lang="en-US" b="0" i="0" u="none" baseline="0" dirty="0">
                <a:sym typeface="Wingdings" panose="05000000000000000000" pitchFamily="2" charset="2"/>
              </a:rPr>
              <a:t>2Day=</a:t>
            </a:r>
            <a:r>
              <a:rPr lang="en-US" b="1" i="0" u="none" baseline="0" dirty="0" err="1">
                <a:sym typeface="Wingdings" panose="05000000000000000000" pitchFamily="2" charset="2"/>
              </a:rPr>
              <a:t>Xians</a:t>
            </a:r>
            <a:r>
              <a:rPr lang="en-US" b="1" i="0" u="none" baseline="0" dirty="0">
                <a:sym typeface="Wingdings" panose="05000000000000000000" pitchFamily="2" charset="2"/>
              </a:rPr>
              <a:t> Lost the Will</a:t>
            </a:r>
            <a:r>
              <a:rPr lang="en-US" b="0" i="0" u="none" baseline="0" dirty="0">
                <a:sym typeface="Wingdings" panose="05000000000000000000" pitchFamily="2" charset="2"/>
              </a:rPr>
              <a:t> 2 Fight</a:t>
            </a:r>
            <a:endParaRPr lang="en-US" b="0" i="0" u="none" dirty="0"/>
          </a:p>
        </p:txBody>
      </p:sp>
      <p:sp>
        <p:nvSpPr>
          <p:cNvPr id="4" name="Slide Number Placeholder 3"/>
          <p:cNvSpPr>
            <a:spLocks noGrp="1"/>
          </p:cNvSpPr>
          <p:nvPr>
            <p:ph type="sldNum" sz="quarter" idx="10"/>
          </p:nvPr>
        </p:nvSpPr>
        <p:spPr/>
        <p:txBody>
          <a:bodyPr/>
          <a:lstStyle/>
          <a:p>
            <a:fld id="{51805509-C4EA-4FFF-BFE2-638D9A0C42D0}" type="slidenum">
              <a:rPr lang="en-US" smtClean="0"/>
              <a:t>15</a:t>
            </a:fld>
            <a:endParaRPr lang="en-US"/>
          </a:p>
        </p:txBody>
      </p:sp>
    </p:spTree>
    <p:extLst>
      <p:ext uri="{BB962C8B-B14F-4D97-AF65-F5344CB8AC3E}">
        <p14:creationId xmlns:p14="http://schemas.microsoft.com/office/powerpoint/2010/main" val="910099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INEVITABLE</a:t>
            </a:r>
            <a:r>
              <a:rPr lang="en-US" baseline="0" dirty="0"/>
              <a:t> </a:t>
            </a:r>
            <a:r>
              <a:rPr lang="en-US" baseline="0" dirty="0">
                <a:sym typeface="Wingdings" panose="05000000000000000000" pitchFamily="2" charset="2"/>
              </a:rPr>
              <a:t> </a:t>
            </a:r>
            <a:r>
              <a:rPr lang="en-US" b="1" baseline="0" dirty="0">
                <a:sym typeface="Wingdings" panose="05000000000000000000" pitchFamily="2" charset="2"/>
              </a:rPr>
              <a:t>E.U. = STRUGGLING w/ Weak </a:t>
            </a:r>
            <a:r>
              <a:rPr lang="en-US" b="0" baseline="0" dirty="0">
                <a:sym typeface="Wingdings" panose="05000000000000000000" pitchFamily="2" charset="2"/>
              </a:rPr>
              <a:t>Authority</a:t>
            </a:r>
          </a:p>
          <a:p>
            <a:endParaRPr lang="en-US" b="0" baseline="0" dirty="0">
              <a:sym typeface="Wingdings" panose="05000000000000000000" pitchFamily="2" charset="2"/>
            </a:endParaRPr>
          </a:p>
          <a:p>
            <a:r>
              <a:rPr lang="en-US" b="1" baseline="0" dirty="0">
                <a:sym typeface="Wingdings" panose="05000000000000000000" pitchFamily="2" charset="2"/>
              </a:rPr>
              <a:t>~B4!!!</a:t>
            </a:r>
            <a:endParaRPr lang="en-US" b="1" dirty="0"/>
          </a:p>
        </p:txBody>
      </p:sp>
      <p:sp>
        <p:nvSpPr>
          <p:cNvPr id="4" name="Slide Number Placeholder 3"/>
          <p:cNvSpPr>
            <a:spLocks noGrp="1"/>
          </p:cNvSpPr>
          <p:nvPr>
            <p:ph type="sldNum" sz="quarter" idx="10"/>
          </p:nvPr>
        </p:nvSpPr>
        <p:spPr/>
        <p:txBody>
          <a:bodyPr/>
          <a:lstStyle/>
          <a:p>
            <a:fld id="{51805509-C4EA-4FFF-BFE2-638D9A0C42D0}" type="slidenum">
              <a:rPr lang="en-US" smtClean="0"/>
              <a:t>4</a:t>
            </a:fld>
            <a:endParaRPr lang="en-US"/>
          </a:p>
        </p:txBody>
      </p:sp>
    </p:spTree>
    <p:extLst>
      <p:ext uri="{BB962C8B-B14F-4D97-AF65-F5344CB8AC3E}">
        <p14:creationId xmlns:p14="http://schemas.microsoft.com/office/powerpoint/2010/main" val="390770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Unity</a:t>
            </a:r>
            <a:r>
              <a:rPr lang="en-US" b="1" baseline="0" dirty="0"/>
              <a:t> </a:t>
            </a:r>
            <a:r>
              <a:rPr lang="en-US" b="1" baseline="0" dirty="0">
                <a:sym typeface="Wingdings" panose="05000000000000000000" pitchFamily="2" charset="2"/>
              </a:rPr>
              <a:t> WAR</a:t>
            </a:r>
            <a:r>
              <a:rPr lang="en-US" baseline="0" dirty="0">
                <a:sym typeface="Wingdings" panose="05000000000000000000" pitchFamily="2" charset="2"/>
              </a:rPr>
              <a:t> = HEART of MAN </a:t>
            </a:r>
            <a:r>
              <a:rPr lang="en-US" b="1" baseline="0" dirty="0">
                <a:sym typeface="Wingdings" panose="05000000000000000000" pitchFamily="2" charset="2"/>
              </a:rPr>
              <a:t>** +WMD</a:t>
            </a:r>
            <a:r>
              <a:rPr lang="en-US" baseline="0" dirty="0">
                <a:sym typeface="Wingdings" panose="05000000000000000000" pitchFamily="2" charset="2"/>
              </a:rPr>
              <a:t>=Catastrophic </a:t>
            </a:r>
          </a:p>
          <a:p>
            <a:endParaRPr lang="en-US" baseline="0" dirty="0">
              <a:sym typeface="Wingdings" panose="05000000000000000000" pitchFamily="2" charset="2"/>
            </a:endParaRPr>
          </a:p>
          <a:p>
            <a:r>
              <a:rPr lang="en-US" baseline="0" dirty="0">
                <a:sym typeface="Wingdings" panose="05000000000000000000" pitchFamily="2" charset="2"/>
              </a:rPr>
              <a:t> </a:t>
            </a:r>
            <a:r>
              <a:rPr lang="en-US" b="1" baseline="0" dirty="0">
                <a:sym typeface="Wingdings" panose="05000000000000000000" pitchFamily="2" charset="2"/>
              </a:rPr>
              <a:t>~b4!!!</a:t>
            </a:r>
            <a:endParaRPr lang="en-US" b="1" dirty="0"/>
          </a:p>
        </p:txBody>
      </p:sp>
      <p:sp>
        <p:nvSpPr>
          <p:cNvPr id="4" name="Slide Number Placeholder 3"/>
          <p:cNvSpPr>
            <a:spLocks noGrp="1"/>
          </p:cNvSpPr>
          <p:nvPr>
            <p:ph type="sldNum" sz="quarter" idx="10"/>
          </p:nvPr>
        </p:nvSpPr>
        <p:spPr/>
        <p:txBody>
          <a:bodyPr/>
          <a:lstStyle/>
          <a:p>
            <a:fld id="{51805509-C4EA-4FFF-BFE2-638D9A0C42D0}" type="slidenum">
              <a:rPr lang="en-US" smtClean="0"/>
              <a:t>5</a:t>
            </a:fld>
            <a:endParaRPr lang="en-US"/>
          </a:p>
        </p:txBody>
      </p:sp>
    </p:spTree>
    <p:extLst>
      <p:ext uri="{BB962C8B-B14F-4D97-AF65-F5344CB8AC3E}">
        <p14:creationId xmlns:p14="http://schemas.microsoft.com/office/powerpoint/2010/main" val="619777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MOVIE</a:t>
            </a:r>
            <a:r>
              <a:rPr lang="en-US" dirty="0"/>
              <a:t> </a:t>
            </a:r>
            <a:r>
              <a:rPr lang="en-US" dirty="0">
                <a:sym typeface="Wingdings" panose="05000000000000000000" pitchFamily="2" charset="2"/>
              </a:rPr>
              <a:t> HIS</a:t>
            </a:r>
            <a:r>
              <a:rPr lang="en-US" baseline="0" dirty="0">
                <a:sym typeface="Wingdings" panose="05000000000000000000" pitchFamily="2" charset="2"/>
              </a:rPr>
              <a:t> </a:t>
            </a:r>
            <a:r>
              <a:rPr lang="en-US" b="1" baseline="0" dirty="0">
                <a:sym typeface="Wingdings" panose="05000000000000000000" pitchFamily="2" charset="2"/>
              </a:rPr>
              <a:t>SOLUTIONS = IMPOSSIBLE **INJUSTICE/GREED</a:t>
            </a:r>
            <a:endParaRPr lang="en-US" b="1" dirty="0"/>
          </a:p>
        </p:txBody>
      </p:sp>
      <p:sp>
        <p:nvSpPr>
          <p:cNvPr id="4" name="Slide Number Placeholder 3"/>
          <p:cNvSpPr>
            <a:spLocks noGrp="1"/>
          </p:cNvSpPr>
          <p:nvPr>
            <p:ph type="sldNum" sz="quarter" idx="10"/>
          </p:nvPr>
        </p:nvSpPr>
        <p:spPr/>
        <p:txBody>
          <a:bodyPr/>
          <a:lstStyle/>
          <a:p>
            <a:fld id="{51805509-C4EA-4FFF-BFE2-638D9A0C42D0}" type="slidenum">
              <a:rPr lang="en-US" smtClean="0"/>
              <a:t>6</a:t>
            </a:fld>
            <a:endParaRPr lang="en-US"/>
          </a:p>
        </p:txBody>
      </p:sp>
    </p:spTree>
    <p:extLst>
      <p:ext uri="{BB962C8B-B14F-4D97-AF65-F5344CB8AC3E}">
        <p14:creationId xmlns:p14="http://schemas.microsoft.com/office/powerpoint/2010/main" val="29753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Earth=Faces CRISIS </a:t>
            </a:r>
            <a:r>
              <a:rPr lang="en-US" b="1" dirty="0">
                <a:sym typeface="Wingdings" panose="05000000000000000000" pitchFamily="2" charset="2"/>
              </a:rPr>
              <a:t> LIKE NEVER B4!!</a:t>
            </a:r>
          </a:p>
          <a:p>
            <a:endParaRPr lang="en-US" b="1" dirty="0">
              <a:sym typeface="Wingdings" panose="05000000000000000000" pitchFamily="2" charset="2"/>
            </a:endParaRPr>
          </a:p>
          <a:p>
            <a:r>
              <a:rPr lang="en-US" b="1" dirty="0">
                <a:sym typeface="Wingdings" panose="05000000000000000000" pitchFamily="2" charset="2"/>
              </a:rPr>
              <a:t>~JUST CRAZY BIBLE THUMPERS  SCIENTISTS</a:t>
            </a:r>
            <a:endParaRPr lang="en-US" dirty="0"/>
          </a:p>
        </p:txBody>
      </p:sp>
      <p:sp>
        <p:nvSpPr>
          <p:cNvPr id="4" name="Slide Number Placeholder 3"/>
          <p:cNvSpPr>
            <a:spLocks noGrp="1"/>
          </p:cNvSpPr>
          <p:nvPr>
            <p:ph type="sldNum" sz="quarter" idx="10"/>
          </p:nvPr>
        </p:nvSpPr>
        <p:spPr/>
        <p:txBody>
          <a:bodyPr/>
          <a:lstStyle/>
          <a:p>
            <a:fld id="{51805509-C4EA-4FFF-BFE2-638D9A0C42D0}" type="slidenum">
              <a:rPr lang="en-US" smtClean="0"/>
              <a:t>7</a:t>
            </a:fld>
            <a:endParaRPr lang="en-US"/>
          </a:p>
        </p:txBody>
      </p:sp>
    </p:spTree>
    <p:extLst>
      <p:ext uri="{BB962C8B-B14F-4D97-AF65-F5344CB8AC3E}">
        <p14:creationId xmlns:p14="http://schemas.microsoft.com/office/powerpoint/2010/main" val="1463540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Billions</a:t>
            </a:r>
            <a:r>
              <a:rPr lang="en-US" dirty="0"/>
              <a:t> Die </a:t>
            </a:r>
            <a:r>
              <a:rPr lang="en-US" dirty="0">
                <a:sym typeface="Wingdings" panose="05000000000000000000" pitchFamily="2" charset="2"/>
              </a:rPr>
              <a:t> </a:t>
            </a:r>
            <a:r>
              <a:rPr lang="en-US" b="1" dirty="0">
                <a:sym typeface="Wingdings" panose="05000000000000000000" pitchFamily="2" charset="2"/>
              </a:rPr>
              <a:t>Ez.38=6</a:t>
            </a:r>
            <a:r>
              <a:rPr lang="en-US" baseline="0" dirty="0">
                <a:sym typeface="Wingdings" panose="05000000000000000000" pitchFamily="2" charset="2"/>
              </a:rPr>
              <a:t> </a:t>
            </a:r>
            <a:r>
              <a:rPr lang="en-US" b="1" baseline="0" dirty="0">
                <a:sym typeface="Wingdings" panose="05000000000000000000" pitchFamily="2" charset="2"/>
              </a:rPr>
              <a:t>Months</a:t>
            </a:r>
            <a:r>
              <a:rPr lang="en-US" baseline="0" dirty="0">
                <a:sym typeface="Wingdings" panose="05000000000000000000" pitchFamily="2" charset="2"/>
              </a:rPr>
              <a:t> 2 Bury Bodies</a:t>
            </a:r>
          </a:p>
          <a:p>
            <a:pPr marL="171450" indent="-171450">
              <a:buFont typeface="Arial" panose="020B0604020202020204" pitchFamily="34" charset="0"/>
              <a:buChar char="•"/>
            </a:pPr>
            <a:r>
              <a:rPr lang="en-US" b="1" baseline="0" dirty="0">
                <a:sym typeface="Wingdings" panose="05000000000000000000" pitchFamily="2" charset="2"/>
              </a:rPr>
              <a:t>2Day=Makes</a:t>
            </a:r>
            <a:r>
              <a:rPr lang="en-US" baseline="0" dirty="0">
                <a:sym typeface="Wingdings" panose="05000000000000000000" pitchFamily="2" charset="2"/>
              </a:rPr>
              <a:t> </a:t>
            </a:r>
            <a:r>
              <a:rPr lang="en-US" b="1" baseline="0" dirty="0">
                <a:sym typeface="Wingdings" panose="05000000000000000000" pitchFamily="2" charset="2"/>
              </a:rPr>
              <a:t>Sense</a:t>
            </a:r>
            <a:r>
              <a:rPr lang="en-US" baseline="0" dirty="0">
                <a:sym typeface="Wingdings" panose="05000000000000000000" pitchFamily="2" charset="2"/>
              </a:rPr>
              <a:t>  My </a:t>
            </a:r>
            <a:r>
              <a:rPr lang="en-US" b="1" baseline="0" dirty="0">
                <a:sym typeface="Wingdings" panose="05000000000000000000" pitchFamily="2" charset="2"/>
              </a:rPr>
              <a:t>Parents</a:t>
            </a:r>
            <a:r>
              <a:rPr lang="en-US" baseline="0" dirty="0">
                <a:sym typeface="Wingdings" panose="05000000000000000000" pitchFamily="2" charset="2"/>
              </a:rPr>
              <a:t> ~</a:t>
            </a:r>
            <a:r>
              <a:rPr lang="en-US" baseline="0" dirty="0" err="1">
                <a:sym typeface="Wingdings" panose="05000000000000000000" pitchFamily="2" charset="2"/>
              </a:rPr>
              <a:t>Underst</a:t>
            </a:r>
            <a:endParaRPr lang="en-US" baseline="0" dirty="0">
              <a:sym typeface="Wingdings" panose="05000000000000000000" pitchFamily="2" charset="2"/>
            </a:endParaRPr>
          </a:p>
          <a:p>
            <a:pPr marL="0" indent="0">
              <a:buFont typeface="Arial" panose="020B0604020202020204" pitchFamily="34" charset="0"/>
              <a:buNone/>
            </a:pPr>
            <a:endParaRPr lang="en-US" b="1" baseline="0" dirty="0">
              <a:sym typeface="Wingdings" panose="05000000000000000000" pitchFamily="2" charset="2"/>
            </a:endParaRPr>
          </a:p>
          <a:p>
            <a:pPr marL="0" indent="0">
              <a:buFont typeface="Arial" panose="020B0604020202020204" pitchFamily="34" charset="0"/>
              <a:buNone/>
            </a:pPr>
            <a:r>
              <a:rPr lang="en-US" b="1" baseline="0" dirty="0">
                <a:sym typeface="Wingdings" panose="05000000000000000000" pitchFamily="2" charset="2"/>
              </a:rPr>
              <a:t>** Mt.24 =GREAT </a:t>
            </a:r>
            <a:r>
              <a:rPr lang="en-US" baseline="0" dirty="0" err="1">
                <a:sym typeface="Wingdings" panose="05000000000000000000" pitchFamily="2" charset="2"/>
              </a:rPr>
              <a:t>Tribulat</a:t>
            </a:r>
            <a:r>
              <a:rPr lang="en-US" baseline="0" dirty="0">
                <a:sym typeface="Wingdings" panose="05000000000000000000" pitchFamily="2" charset="2"/>
              </a:rPr>
              <a:t>.  </a:t>
            </a:r>
            <a:r>
              <a:rPr lang="en-US" b="1" baseline="0" dirty="0">
                <a:sym typeface="Wingdings" panose="05000000000000000000" pitchFamily="2" charset="2"/>
              </a:rPr>
              <a:t>~B4 Possible!</a:t>
            </a:r>
            <a:r>
              <a:rPr lang="en-US" baseline="0" dirty="0">
                <a:sym typeface="Wingdings" panose="05000000000000000000" pitchFamily="2" charset="2"/>
              </a:rPr>
              <a:t> </a:t>
            </a:r>
          </a:p>
          <a:p>
            <a:pPr marL="0" indent="0">
              <a:buFont typeface="Arial" panose="020B0604020202020204" pitchFamily="34" charset="0"/>
              <a:buNone/>
            </a:pPr>
            <a:r>
              <a:rPr lang="en-US" baseline="0" dirty="0">
                <a:sym typeface="Wingdings" panose="05000000000000000000" pitchFamily="2" charset="2"/>
              </a:rPr>
              <a:t>**</a:t>
            </a:r>
            <a:r>
              <a:rPr lang="en-US" b="1" u="sng" baseline="0" dirty="0">
                <a:sym typeface="Wingdings" panose="05000000000000000000" pitchFamily="2" charset="2"/>
              </a:rPr>
              <a:t>Rev.6= “STOP!!”</a:t>
            </a:r>
            <a:endParaRPr lang="en-US" b="1" u="sng" dirty="0"/>
          </a:p>
        </p:txBody>
      </p:sp>
      <p:sp>
        <p:nvSpPr>
          <p:cNvPr id="4" name="Slide Number Placeholder 3"/>
          <p:cNvSpPr>
            <a:spLocks noGrp="1"/>
          </p:cNvSpPr>
          <p:nvPr>
            <p:ph type="sldNum" sz="quarter" idx="10"/>
          </p:nvPr>
        </p:nvSpPr>
        <p:spPr/>
        <p:txBody>
          <a:bodyPr/>
          <a:lstStyle/>
          <a:p>
            <a:fld id="{51805509-C4EA-4FFF-BFE2-638D9A0C42D0}" type="slidenum">
              <a:rPr lang="en-US" smtClean="0"/>
              <a:t>8</a:t>
            </a:fld>
            <a:endParaRPr lang="en-US"/>
          </a:p>
        </p:txBody>
      </p:sp>
    </p:spTree>
    <p:extLst>
      <p:ext uri="{BB962C8B-B14F-4D97-AF65-F5344CB8AC3E}">
        <p14:creationId xmlns:p14="http://schemas.microsoft.com/office/powerpoint/2010/main" val="3173333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**Mt.24 =</a:t>
            </a:r>
            <a:r>
              <a:rPr lang="en-US" b="1" dirty="0"/>
              <a:t>Hard Time</a:t>
            </a:r>
            <a:r>
              <a:rPr lang="en-US" b="1" baseline="0" dirty="0"/>
              <a:t> </a:t>
            </a:r>
            <a:r>
              <a:rPr lang="en-US" b="1" dirty="0"/>
              <a:t>2b</a:t>
            </a:r>
            <a:r>
              <a:rPr lang="en-US" b="1" baseline="0" dirty="0"/>
              <a:t> Xian</a:t>
            </a:r>
            <a:endParaRPr lang="en-US" b="1" dirty="0"/>
          </a:p>
          <a:p>
            <a:r>
              <a:rPr lang="en-US" dirty="0"/>
              <a:t>**2Th.</a:t>
            </a:r>
            <a:r>
              <a:rPr lang="en-US" baseline="0" dirty="0"/>
              <a:t> = </a:t>
            </a:r>
            <a:r>
              <a:rPr lang="en-US" b="1" baseline="0" dirty="0"/>
              <a:t>FALLING</a:t>
            </a:r>
            <a:r>
              <a:rPr lang="en-US" baseline="0" dirty="0"/>
              <a:t> AWAY </a:t>
            </a:r>
            <a:r>
              <a:rPr lang="en-US" b="1" baseline="0" dirty="0" err="1"/>
              <a:t>Frm</a:t>
            </a:r>
            <a:r>
              <a:rPr lang="en-US" b="1" baseline="0" dirty="0"/>
              <a:t> WOG </a:t>
            </a:r>
            <a:r>
              <a:rPr lang="en-US" baseline="0" dirty="0">
                <a:sym typeface="Wingdings" panose="05000000000000000000" pitchFamily="2" charset="2"/>
              </a:rPr>
              <a:t> Lk.18 </a:t>
            </a:r>
            <a:r>
              <a:rPr lang="en-US" i="1" baseline="0" dirty="0">
                <a:sym typeface="Wingdings" panose="05000000000000000000" pitchFamily="2" charset="2"/>
              </a:rPr>
              <a:t>“??</a:t>
            </a:r>
            <a:r>
              <a:rPr lang="en-US" b="1" i="1" baseline="0" dirty="0">
                <a:sym typeface="Wingdings" panose="05000000000000000000" pitchFamily="2" charset="2"/>
              </a:rPr>
              <a:t>ACTS Like </a:t>
            </a:r>
            <a:r>
              <a:rPr lang="en-US" i="1" baseline="0" dirty="0">
                <a:sym typeface="Wingdings" panose="05000000000000000000" pitchFamily="2" charset="2"/>
              </a:rPr>
              <a:t>It’s </a:t>
            </a:r>
            <a:r>
              <a:rPr lang="en-US" b="1" i="1" baseline="0" dirty="0">
                <a:sym typeface="Wingdings" panose="05000000000000000000" pitchFamily="2" charset="2"/>
              </a:rPr>
              <a:t>REAL</a:t>
            </a:r>
            <a:r>
              <a:rPr lang="en-US" i="1" baseline="0" dirty="0">
                <a:sym typeface="Wingdings" panose="05000000000000000000" pitchFamily="2" charset="2"/>
              </a:rPr>
              <a:t>??”</a:t>
            </a:r>
          </a:p>
          <a:p>
            <a:endParaRPr lang="en-US" i="1" dirty="0"/>
          </a:p>
          <a:p>
            <a:r>
              <a:rPr lang="en-US" dirty="0"/>
              <a:t>Mt.5 </a:t>
            </a:r>
            <a:r>
              <a:rPr lang="en-US" b="1" dirty="0"/>
              <a:t>SALT=PRESERV</a:t>
            </a:r>
            <a:r>
              <a:rPr lang="en-US" dirty="0"/>
              <a:t>.</a:t>
            </a:r>
            <a:r>
              <a:rPr lang="en-US" baseline="0" dirty="0"/>
              <a:t> Influence </a:t>
            </a:r>
            <a:r>
              <a:rPr lang="en-US" baseline="0" dirty="0">
                <a:sym typeface="Wingdings" panose="05000000000000000000" pitchFamily="2" charset="2"/>
              </a:rPr>
              <a:t> </a:t>
            </a:r>
            <a:r>
              <a:rPr lang="en-US" b="1" baseline="0" dirty="0">
                <a:sym typeface="Wingdings" panose="05000000000000000000" pitchFamily="2" charset="2"/>
              </a:rPr>
              <a:t>Cease</a:t>
            </a:r>
            <a:r>
              <a:rPr lang="en-US" baseline="0" dirty="0">
                <a:sym typeface="Wingdings" panose="05000000000000000000" pitchFamily="2" charset="2"/>
              </a:rPr>
              <a:t> 2b?  “</a:t>
            </a:r>
            <a:r>
              <a:rPr lang="en-US" i="1" baseline="0" dirty="0">
                <a:sym typeface="Wingdings" panose="05000000000000000000" pitchFamily="2" charset="2"/>
              </a:rPr>
              <a:t>w/o </a:t>
            </a:r>
            <a:r>
              <a:rPr lang="en-US" b="1" i="1" baseline="0" dirty="0">
                <a:sym typeface="Wingdings" panose="05000000000000000000" pitchFamily="2" charset="2"/>
              </a:rPr>
              <a:t>FLAVOR</a:t>
            </a:r>
            <a:r>
              <a:rPr lang="en-US" baseline="0" dirty="0">
                <a:sym typeface="Wingdings" panose="05000000000000000000" pitchFamily="2" charset="2"/>
              </a:rPr>
              <a:t>” </a:t>
            </a:r>
          </a:p>
          <a:p>
            <a:pPr marL="171450" indent="-171450">
              <a:buFont typeface="Arial" panose="020B0604020202020204" pitchFamily="34" charset="0"/>
              <a:buChar char="•"/>
            </a:pPr>
            <a:r>
              <a:rPr lang="en-US" baseline="0" dirty="0">
                <a:sym typeface="Wingdings" panose="05000000000000000000" pitchFamily="2" charset="2"/>
              </a:rPr>
              <a:t>= “</a:t>
            </a:r>
            <a:r>
              <a:rPr lang="en-US" b="1" i="1" baseline="0" dirty="0">
                <a:sym typeface="Wingdings" panose="05000000000000000000" pitchFamily="2" charset="2"/>
              </a:rPr>
              <a:t>USELESS</a:t>
            </a:r>
            <a:r>
              <a:rPr lang="en-US" i="1" baseline="0" dirty="0">
                <a:sym typeface="Wingdings" panose="05000000000000000000" pitchFamily="2" charset="2"/>
              </a:rPr>
              <a:t>, </a:t>
            </a:r>
            <a:r>
              <a:rPr lang="en-US" b="1" i="1" baseline="0" dirty="0">
                <a:sym typeface="Wingdings" panose="05000000000000000000" pitchFamily="2" charset="2"/>
              </a:rPr>
              <a:t>TRAMPLED</a:t>
            </a:r>
            <a:r>
              <a:rPr lang="en-US" i="1" baseline="0" dirty="0">
                <a:sym typeface="Wingdings" panose="05000000000000000000" pitchFamily="2" charset="2"/>
              </a:rPr>
              <a:t> Under Foot</a:t>
            </a:r>
            <a:r>
              <a:rPr lang="en-US" baseline="0" dirty="0">
                <a:sym typeface="Wingdings" panose="05000000000000000000" pitchFamily="2" charset="2"/>
              </a:rPr>
              <a:t>” = </a:t>
            </a:r>
            <a:r>
              <a:rPr lang="en-US" b="1" i="0" baseline="0" dirty="0" err="1">
                <a:sym typeface="Wingdings" panose="05000000000000000000" pitchFamily="2" charset="2"/>
              </a:rPr>
              <a:t>Xians</a:t>
            </a:r>
            <a:r>
              <a:rPr lang="en-US" b="1" i="0" baseline="0" dirty="0">
                <a:sym typeface="Wingdings" panose="05000000000000000000" pitchFamily="2" charset="2"/>
              </a:rPr>
              <a:t> Today</a:t>
            </a:r>
            <a:endParaRPr lang="en-US" b="1" i="0" dirty="0"/>
          </a:p>
        </p:txBody>
      </p:sp>
      <p:sp>
        <p:nvSpPr>
          <p:cNvPr id="4" name="Slide Number Placeholder 3"/>
          <p:cNvSpPr>
            <a:spLocks noGrp="1"/>
          </p:cNvSpPr>
          <p:nvPr>
            <p:ph type="sldNum" sz="quarter" idx="10"/>
          </p:nvPr>
        </p:nvSpPr>
        <p:spPr/>
        <p:txBody>
          <a:bodyPr/>
          <a:lstStyle/>
          <a:p>
            <a:fld id="{51805509-C4EA-4FFF-BFE2-638D9A0C42D0}" type="slidenum">
              <a:rPr lang="en-US" smtClean="0"/>
              <a:t>10</a:t>
            </a:fld>
            <a:endParaRPr lang="en-US"/>
          </a:p>
        </p:txBody>
      </p:sp>
    </p:spTree>
    <p:extLst>
      <p:ext uri="{BB962C8B-B14F-4D97-AF65-F5344CB8AC3E}">
        <p14:creationId xmlns:p14="http://schemas.microsoft.com/office/powerpoint/2010/main" val="2820794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p>
        </p:txBody>
      </p:sp>
      <p:sp>
        <p:nvSpPr>
          <p:cNvPr id="4" name="Slide Number Placeholder 3"/>
          <p:cNvSpPr>
            <a:spLocks noGrp="1"/>
          </p:cNvSpPr>
          <p:nvPr>
            <p:ph type="sldNum" sz="quarter" idx="10"/>
          </p:nvPr>
        </p:nvSpPr>
        <p:spPr/>
        <p:txBody>
          <a:bodyPr/>
          <a:lstStyle/>
          <a:p>
            <a:fld id="{51805509-C4EA-4FFF-BFE2-638D9A0C42D0}" type="slidenum">
              <a:rPr lang="en-US" smtClean="0"/>
              <a:t>11</a:t>
            </a:fld>
            <a:endParaRPr lang="en-US"/>
          </a:p>
        </p:txBody>
      </p:sp>
    </p:spTree>
    <p:extLst>
      <p:ext uri="{BB962C8B-B14F-4D97-AF65-F5344CB8AC3E}">
        <p14:creationId xmlns:p14="http://schemas.microsoft.com/office/powerpoint/2010/main" val="1616249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i="1" dirty="0"/>
              <a:t>But YOU</a:t>
            </a:r>
            <a:r>
              <a:rPr lang="en-US" dirty="0"/>
              <a:t>” = </a:t>
            </a:r>
            <a:r>
              <a:rPr lang="en-US" b="1" dirty="0"/>
              <a:t>DIFF</a:t>
            </a:r>
            <a:r>
              <a:rPr lang="en-US" dirty="0"/>
              <a:t>. WORLD </a:t>
            </a:r>
            <a:r>
              <a:rPr lang="en-US" dirty="0">
                <a:sym typeface="Wingdings" panose="05000000000000000000" pitchFamily="2" charset="2"/>
              </a:rPr>
              <a:t> ~</a:t>
            </a:r>
            <a:r>
              <a:rPr lang="en-US" b="1" dirty="0">
                <a:sym typeface="Wingdings" panose="05000000000000000000" pitchFamily="2" charset="2"/>
              </a:rPr>
              <a:t>Excuse</a:t>
            </a:r>
            <a:r>
              <a:rPr lang="en-US" dirty="0">
                <a:sym typeface="Wingdings" panose="05000000000000000000" pitchFamily="2" charset="2"/>
              </a:rPr>
              <a:t>!!</a:t>
            </a:r>
            <a:r>
              <a:rPr lang="en-US" baseline="0" dirty="0">
                <a:sym typeface="Wingdings" panose="05000000000000000000" pitchFamily="2" charset="2"/>
              </a:rPr>
              <a:t>  </a:t>
            </a:r>
            <a:r>
              <a:rPr lang="en-US" b="1" baseline="0" dirty="0">
                <a:sym typeface="Wingdings" panose="05000000000000000000" pitchFamily="2" charset="2"/>
              </a:rPr>
              <a:t>Lukewarm=</a:t>
            </a:r>
            <a:r>
              <a:rPr lang="en-US" b="1" baseline="0" dirty="0" err="1">
                <a:sym typeface="Wingdings" panose="05000000000000000000" pitchFamily="2" charset="2"/>
              </a:rPr>
              <a:t>Laodician</a:t>
            </a:r>
            <a:r>
              <a:rPr lang="en-US" b="1" baseline="0" dirty="0">
                <a:sym typeface="Wingdings" panose="05000000000000000000" pitchFamily="2" charset="2"/>
              </a:rPr>
              <a:t> </a:t>
            </a:r>
            <a:r>
              <a:rPr lang="en-US" b="1" baseline="0" dirty="0" err="1">
                <a:sym typeface="Wingdings" panose="05000000000000000000" pitchFamily="2" charset="2"/>
              </a:rPr>
              <a:t>Xianity</a:t>
            </a:r>
            <a:endParaRPr lang="en-US" b="1" baseline="0" dirty="0">
              <a:sym typeface="Wingdings" panose="05000000000000000000" pitchFamily="2" charset="2"/>
            </a:endParaRPr>
          </a:p>
          <a:p>
            <a:pPr marL="171450" indent="-171450">
              <a:buFont typeface="Arial" panose="020B0604020202020204" pitchFamily="34" charset="0"/>
              <a:buChar char="•"/>
            </a:pPr>
            <a:r>
              <a:rPr lang="en-US" b="1" baseline="0" dirty="0">
                <a:sym typeface="Wingdings" panose="05000000000000000000" pitchFamily="2" charset="2"/>
              </a:rPr>
              <a:t>AP: SOBER  FIGHT-KILLER</a:t>
            </a:r>
          </a:p>
          <a:p>
            <a:endParaRPr lang="en-US" b="1" i="1" baseline="0" dirty="0">
              <a:sym typeface="Wingdings" panose="05000000000000000000" pitchFamily="2" charset="2"/>
            </a:endParaRPr>
          </a:p>
          <a:p>
            <a:r>
              <a:rPr lang="en-US" b="1" i="1" baseline="0" dirty="0">
                <a:sym typeface="Wingdings" panose="05000000000000000000" pitchFamily="2" charset="2"/>
              </a:rPr>
              <a:t>“Faith…Love”</a:t>
            </a:r>
            <a:r>
              <a:rPr lang="en-US" b="1" baseline="0" dirty="0">
                <a:sym typeface="Wingdings" panose="05000000000000000000" pitchFamily="2" charset="2"/>
              </a:rPr>
              <a:t>  FULFILLED</a:t>
            </a:r>
            <a:r>
              <a:rPr lang="en-US" b="0" baseline="0" dirty="0">
                <a:sym typeface="Wingdings" panose="05000000000000000000" pitchFamily="2" charset="2"/>
              </a:rPr>
              <a:t>/Meaningful Life</a:t>
            </a:r>
            <a:r>
              <a:rPr lang="en-US" b="1" baseline="0" dirty="0">
                <a:sym typeface="Wingdings" panose="05000000000000000000" pitchFamily="2" charset="2"/>
              </a:rPr>
              <a:t>  </a:t>
            </a:r>
            <a:r>
              <a:rPr lang="en-US" b="0" baseline="0" dirty="0">
                <a:sym typeface="Wingdings" panose="05000000000000000000" pitchFamily="2" charset="2"/>
              </a:rPr>
              <a:t>~Typical </a:t>
            </a:r>
            <a:r>
              <a:rPr lang="en-US" b="1" baseline="0" dirty="0">
                <a:sym typeface="Wingdings" panose="05000000000000000000" pitchFamily="2" charset="2"/>
              </a:rPr>
              <a:t>USA Xian</a:t>
            </a:r>
          </a:p>
          <a:p>
            <a:endParaRPr lang="en-US" b="1" baseline="0" dirty="0">
              <a:sym typeface="Wingdings" panose="05000000000000000000" pitchFamily="2" charset="2"/>
            </a:endParaRPr>
          </a:p>
          <a:p>
            <a:r>
              <a:rPr lang="en-US" b="1" baseline="0" dirty="0">
                <a:sym typeface="Wingdings" panose="05000000000000000000" pitchFamily="2" charset="2"/>
              </a:rPr>
              <a:t>APP: &gt;30 CROWD = LULLED 2 SLEEP</a:t>
            </a:r>
            <a:endParaRPr lang="en-US" b="1" dirty="0"/>
          </a:p>
        </p:txBody>
      </p:sp>
      <p:sp>
        <p:nvSpPr>
          <p:cNvPr id="4" name="Slide Number Placeholder 3"/>
          <p:cNvSpPr>
            <a:spLocks noGrp="1"/>
          </p:cNvSpPr>
          <p:nvPr>
            <p:ph type="sldNum" sz="quarter" idx="10"/>
          </p:nvPr>
        </p:nvSpPr>
        <p:spPr/>
        <p:txBody>
          <a:bodyPr/>
          <a:lstStyle/>
          <a:p>
            <a:fld id="{51805509-C4EA-4FFF-BFE2-638D9A0C42D0}" type="slidenum">
              <a:rPr lang="en-US" smtClean="0"/>
              <a:t>12</a:t>
            </a:fld>
            <a:endParaRPr lang="en-US"/>
          </a:p>
        </p:txBody>
      </p:sp>
    </p:spTree>
    <p:extLst>
      <p:ext uri="{BB962C8B-B14F-4D97-AF65-F5344CB8AC3E}">
        <p14:creationId xmlns:p14="http://schemas.microsoft.com/office/powerpoint/2010/main" val="678284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3/4/2016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194401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2447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3717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413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04888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4328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1241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5184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71241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12164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85039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3195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42012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93186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5767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45616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61487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1313723"/>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4655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52541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8016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418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91493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69490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8553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27101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38107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4540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243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80457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02660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6575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49421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08852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8064522"/>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6031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91108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16420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90479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4379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2580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52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9524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95249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93035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51011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6577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55337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27340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8528050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0882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3/4/2016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3/4/2016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85577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3/4/2016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290085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3/4/2016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132542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18" Type="http://schemas.openxmlformats.org/officeDocument/2006/relationships/diagramData" Target="../diagrams/data14.xml"/><Relationship Id="rId3" Type="http://schemas.openxmlformats.org/officeDocument/2006/relationships/diagramData" Target="../diagrams/data11.xml"/><Relationship Id="rId21" Type="http://schemas.openxmlformats.org/officeDocument/2006/relationships/diagramColors" Target="../diagrams/colors14.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 Type="http://schemas.openxmlformats.org/officeDocument/2006/relationships/notesSlide" Target="../notesSlides/notesSlide8.xml"/><Relationship Id="rId16" Type="http://schemas.openxmlformats.org/officeDocument/2006/relationships/diagramColors" Target="../diagrams/colors13.xml"/><Relationship Id="rId20" Type="http://schemas.openxmlformats.org/officeDocument/2006/relationships/diagramQuickStyle" Target="../diagrams/quickStyle14.xml"/><Relationship Id="rId1" Type="http://schemas.openxmlformats.org/officeDocument/2006/relationships/slideLayout" Target="../slideLayouts/slideLayout39.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10" Type="http://schemas.openxmlformats.org/officeDocument/2006/relationships/diagramQuickStyle" Target="../diagrams/quickStyle12.xml"/><Relationship Id="rId19" Type="http://schemas.openxmlformats.org/officeDocument/2006/relationships/diagramLayout" Target="../diagrams/layout14.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 Id="rId22" Type="http://schemas.microsoft.com/office/2007/relationships/diagramDrawing" Target="../diagrams/drawing1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5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5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5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5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diagramColors" Target="../diagrams/colors9.xml"/><Relationship Id="rId11" Type="http://schemas.openxmlformats.org/officeDocument/2006/relationships/image" Target="../media/image15.png"/><Relationship Id="rId5" Type="http://schemas.openxmlformats.org/officeDocument/2006/relationships/diagramQuickStyle" Target="../diagrams/quickStyle9.xml"/><Relationship Id="rId10" Type="http://schemas.openxmlformats.org/officeDocument/2006/relationships/image" Target="../media/image14.png"/><Relationship Id="rId4" Type="http://schemas.openxmlformats.org/officeDocument/2006/relationships/diagramLayout" Target="../diagrams/layout9.xml"/><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scene3d>
              <a:camera prst="orthographicFront"/>
              <a:lightRig rig="threePt" dir="t"/>
            </a:scene3d>
            <a:sp3d extrusionH="57150">
              <a:bevelT w="38100" h="38100"/>
            </a:sp3d>
          </a:bodyPr>
          <a:lstStyle/>
          <a:p>
            <a:r>
              <a:rPr lang="en-US" sz="6000" b="1" cap="none" dirty="0">
                <a:ln w="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lin ang="16200000" scaled="1"/>
                  <a:tileRect/>
                </a:gradFill>
                <a:effectLst>
                  <a:reflection blurRad="6350" stA="53000" endA="300" endPos="35500" dir="5400000" sy="-90000" algn="bl" rotWithShape="0"/>
                </a:effectLst>
              </a:rPr>
              <a:t>Four Riders &amp; Beyond</a:t>
            </a:r>
          </a:p>
        </p:txBody>
      </p:sp>
      <p:sp>
        <p:nvSpPr>
          <p:cNvPr id="3" name="Subtitle 2"/>
          <p:cNvSpPr>
            <a:spLocks noGrp="1"/>
          </p:cNvSpPr>
          <p:nvPr>
            <p:ph type="subTitle" idx="1"/>
          </p:nvPr>
        </p:nvSpPr>
        <p:spPr/>
        <p:txBody>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Revelation 6</a:t>
            </a:r>
          </a:p>
        </p:txBody>
      </p:sp>
    </p:spTree>
    <p:extLst>
      <p:ext uri="{BB962C8B-B14F-4D97-AF65-F5344CB8AC3E}">
        <p14:creationId xmlns:p14="http://schemas.microsoft.com/office/powerpoint/2010/main" val="4227455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770" y="275806"/>
            <a:ext cx="10131425" cy="1456267"/>
          </a:xfrm>
        </p:spPr>
        <p:txBody>
          <a:bodyPr>
            <a:normAutofit/>
            <a:scene3d>
              <a:camera prst="orthographicFront"/>
              <a:lightRig rig="threePt" dir="t"/>
            </a:scene3d>
            <a:sp3d extrusionH="57150">
              <a:bevelT w="38100" h="38100"/>
            </a:sp3d>
          </a:bodyPr>
          <a:lstStyle/>
          <a:p>
            <a:r>
              <a:rPr lang="en-US" sz="6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55000" endA="300" endPos="45500" dir="5400000" sy="-100000" algn="bl" rotWithShape="0"/>
                </a:effectLst>
              </a:rPr>
              <a:t>Above &amp; Beyond All Else…</a:t>
            </a:r>
          </a:p>
        </p:txBody>
      </p:sp>
      <p:sp>
        <p:nvSpPr>
          <p:cNvPr id="6" name="Text Placeholder 5"/>
          <p:cNvSpPr>
            <a:spLocks noGrp="1"/>
          </p:cNvSpPr>
          <p:nvPr>
            <p:ph type="body" idx="1"/>
          </p:nvPr>
        </p:nvSpPr>
        <p:spPr>
          <a:xfrm>
            <a:off x="757770" y="2013006"/>
            <a:ext cx="4993749" cy="576262"/>
          </a:xfrm>
        </p:spPr>
        <p:txBody>
          <a:bodyPr/>
          <a:lstStyle/>
          <a:p>
            <a:r>
              <a:rPr lang="en-US" sz="3600" b="1" dirty="0">
                <a:ln w="22225">
                  <a:solidFill>
                    <a:schemeClr val="accent2"/>
                  </a:solidFill>
                  <a:prstDash val="solid"/>
                </a:ln>
                <a:solidFill>
                  <a:schemeClr val="accent2">
                    <a:lumMod val="40000"/>
                    <a:lumOff val="60000"/>
                  </a:schemeClr>
                </a:solidFill>
              </a:rPr>
              <a:t>Q: Where Are </a:t>
            </a:r>
            <a:r>
              <a:rPr lang="en-US" sz="3600" b="1" i="1" u="sng" dirty="0">
                <a:ln w="22225">
                  <a:solidFill>
                    <a:schemeClr val="accent2"/>
                  </a:solidFill>
                  <a:prstDash val="solid"/>
                </a:ln>
                <a:solidFill>
                  <a:schemeClr val="accent2">
                    <a:lumMod val="40000"/>
                    <a:lumOff val="60000"/>
                  </a:schemeClr>
                </a:solidFill>
              </a:rPr>
              <a:t>Believers</a:t>
            </a:r>
            <a:r>
              <a:rPr lang="en-US" sz="3600" b="1" dirty="0">
                <a:ln w="22225">
                  <a:solidFill>
                    <a:schemeClr val="accent2"/>
                  </a:solidFill>
                  <a:prstDash val="solid"/>
                </a:ln>
                <a:solidFill>
                  <a:schemeClr val="accent2">
                    <a:lumMod val="40000"/>
                    <a:lumOff val="60000"/>
                  </a:schemeClr>
                </a:solidFill>
              </a:rPr>
              <a:t>?</a:t>
            </a:r>
          </a:p>
        </p:txBody>
      </p:sp>
      <p:sp>
        <p:nvSpPr>
          <p:cNvPr id="3" name="Content Placeholder 2"/>
          <p:cNvSpPr>
            <a:spLocks noGrp="1"/>
          </p:cNvSpPr>
          <p:nvPr>
            <p:ph sz="half" idx="2"/>
          </p:nvPr>
        </p:nvSpPr>
        <p:spPr/>
        <p:txBody>
          <a:bodyPr anchor="t">
            <a:noAutofit/>
          </a:bodyPr>
          <a:lstStyle/>
          <a:p>
            <a:pPr marL="0" indent="0">
              <a:buNone/>
            </a:pPr>
            <a:r>
              <a:rPr lang="en-US" sz="2400" dirty="0"/>
              <a:t>Matthew 24:10-12 "At that time many will fall away and will betray one another and hate one another.  Many false prophets will arise and will mislead many.  Because lawlessness is increased, most people's love will grow cold. </a:t>
            </a:r>
            <a:endParaRPr lang="en-US" sz="2400" i="1" dirty="0"/>
          </a:p>
        </p:txBody>
      </p:sp>
      <p:sp>
        <p:nvSpPr>
          <p:cNvPr id="7" name="Text Placeholder 6"/>
          <p:cNvSpPr>
            <a:spLocks noGrp="1"/>
          </p:cNvSpPr>
          <p:nvPr>
            <p:ph type="body" sz="quarter" idx="3"/>
          </p:nvPr>
        </p:nvSpPr>
        <p:spPr>
          <a:xfrm>
            <a:off x="5823483" y="2013006"/>
            <a:ext cx="5502608" cy="576262"/>
          </a:xfrm>
        </p:spPr>
        <p:txBody>
          <a:bodyPr/>
          <a:lstStyle/>
          <a:p>
            <a:r>
              <a:rPr lang="en-US" sz="3600" b="1" dirty="0">
                <a:ln w="22225">
                  <a:solidFill>
                    <a:schemeClr val="accent2"/>
                  </a:solidFill>
                  <a:prstDash val="solid"/>
                </a:ln>
                <a:solidFill>
                  <a:schemeClr val="accent2">
                    <a:lumMod val="40000"/>
                    <a:lumOff val="60000"/>
                  </a:schemeClr>
                </a:solidFill>
              </a:rPr>
              <a:t>A: Compromising</a:t>
            </a:r>
          </a:p>
        </p:txBody>
      </p:sp>
      <p:sp>
        <p:nvSpPr>
          <p:cNvPr id="4" name="Content Placeholder 3"/>
          <p:cNvSpPr>
            <a:spLocks noGrp="1"/>
          </p:cNvSpPr>
          <p:nvPr>
            <p:ph sz="quarter" idx="4"/>
          </p:nvPr>
        </p:nvSpPr>
        <p:spPr/>
        <p:txBody>
          <a:bodyPr>
            <a:normAutofit/>
          </a:bodyPr>
          <a:lstStyle/>
          <a:p>
            <a:pPr marL="0" indent="0">
              <a:buNone/>
            </a:pPr>
            <a:r>
              <a:rPr lang="en-US" sz="2400" i="1" dirty="0"/>
              <a:t>2 Thessalonians 2:3 </a:t>
            </a:r>
            <a:r>
              <a:rPr lang="en-US" sz="2400" dirty="0"/>
              <a:t> Let no one in any way deceive you, for </a:t>
            </a:r>
            <a:r>
              <a:rPr lang="en-US" sz="2400" i="1" dirty="0"/>
              <a:t>it will not come</a:t>
            </a:r>
            <a:r>
              <a:rPr lang="en-US" sz="2400" dirty="0"/>
              <a:t> unless </a:t>
            </a:r>
            <a:r>
              <a:rPr lang="en-US" sz="2400" b="1" dirty="0"/>
              <a:t>the apostasy </a:t>
            </a:r>
            <a:r>
              <a:rPr lang="en-US" sz="2400" dirty="0"/>
              <a:t>comes first…</a:t>
            </a:r>
          </a:p>
        </p:txBody>
      </p:sp>
      <p:sp>
        <p:nvSpPr>
          <p:cNvPr id="5" name="Rectangle 4"/>
          <p:cNvSpPr/>
          <p:nvPr/>
        </p:nvSpPr>
        <p:spPr>
          <a:xfrm>
            <a:off x="5948559" y="4162289"/>
            <a:ext cx="5098473" cy="830997"/>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en-US" sz="2400" dirty="0"/>
              <a:t>Luke 18:8 “when the Son of Man comes, will He find faith on the earth?” </a:t>
            </a:r>
          </a:p>
        </p:txBody>
      </p:sp>
      <p:sp>
        <p:nvSpPr>
          <p:cNvPr id="8" name="Rectangle 7"/>
          <p:cNvSpPr/>
          <p:nvPr/>
        </p:nvSpPr>
        <p:spPr>
          <a:xfrm>
            <a:off x="3262745" y="5125180"/>
            <a:ext cx="7784287" cy="1569660"/>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en-US" sz="2400" i="1" dirty="0"/>
              <a:t>Matthew 5:13 </a:t>
            </a:r>
            <a:r>
              <a:rPr lang="en-US" sz="2400" dirty="0"/>
              <a:t> "You are the salt of the earth; but if the salt has become tasteless, how can it be made salty </a:t>
            </a:r>
            <a:r>
              <a:rPr lang="en-US" sz="2400" i="1" dirty="0"/>
              <a:t>again?</a:t>
            </a:r>
            <a:r>
              <a:rPr lang="en-US" sz="2400" dirty="0"/>
              <a:t> It is no longer good for anything, except to be thrown out and trampled under foot by men. </a:t>
            </a:r>
          </a:p>
        </p:txBody>
      </p:sp>
    </p:spTree>
    <p:extLst>
      <p:ext uri="{BB962C8B-B14F-4D97-AF65-F5344CB8AC3E}">
        <p14:creationId xmlns:p14="http://schemas.microsoft.com/office/powerpoint/2010/main" val="270105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4" grpId="0" build="p"/>
      <p:bldP spid="5"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770" y="275806"/>
            <a:ext cx="10131425" cy="1456267"/>
          </a:xfrm>
        </p:spPr>
        <p:txBody>
          <a:bodyPr>
            <a:normAutofit/>
            <a:scene3d>
              <a:camera prst="orthographicFront"/>
              <a:lightRig rig="threePt" dir="t"/>
            </a:scene3d>
            <a:sp3d extrusionH="57150">
              <a:bevelT w="38100" h="38100"/>
            </a:sp3d>
          </a:bodyPr>
          <a:lstStyle/>
          <a:p>
            <a:r>
              <a:rPr lang="en-US" sz="6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55000" endA="300" endPos="45500" dir="5400000" sy="-100000" algn="bl" rotWithShape="0"/>
                </a:effectLst>
              </a:rPr>
              <a:t>Above &amp; Beyond All Else…</a:t>
            </a:r>
          </a:p>
        </p:txBody>
      </p:sp>
      <p:sp>
        <p:nvSpPr>
          <p:cNvPr id="6" name="Text Placeholder 5"/>
          <p:cNvSpPr>
            <a:spLocks noGrp="1"/>
          </p:cNvSpPr>
          <p:nvPr>
            <p:ph type="body" idx="1"/>
          </p:nvPr>
        </p:nvSpPr>
        <p:spPr>
          <a:xfrm>
            <a:off x="757770" y="2013006"/>
            <a:ext cx="4993749" cy="576262"/>
          </a:xfrm>
        </p:spPr>
        <p:txBody>
          <a:bodyPr/>
          <a:lstStyle/>
          <a:p>
            <a:r>
              <a:rPr lang="en-US" sz="4400" b="1" dirty="0">
                <a:ln w="22225">
                  <a:solidFill>
                    <a:schemeClr val="accent2"/>
                  </a:solidFill>
                  <a:prstDash val="solid"/>
                </a:ln>
                <a:solidFill>
                  <a:schemeClr val="accent2">
                    <a:lumMod val="40000"/>
                    <a:lumOff val="60000"/>
                  </a:schemeClr>
                </a:solidFill>
              </a:rPr>
              <a:t>Q: Is This TRUE?</a:t>
            </a:r>
          </a:p>
        </p:txBody>
      </p:sp>
      <p:sp>
        <p:nvSpPr>
          <p:cNvPr id="3" name="Content Placeholder 2"/>
          <p:cNvSpPr>
            <a:spLocks noGrp="1"/>
          </p:cNvSpPr>
          <p:nvPr>
            <p:ph sz="half" idx="2"/>
          </p:nvPr>
        </p:nvSpPr>
        <p:spPr/>
        <p:txBody>
          <a:bodyPr anchor="t">
            <a:noAutofit/>
          </a:bodyPr>
          <a:lstStyle/>
          <a:p>
            <a:pPr marL="0" indent="0">
              <a:buNone/>
            </a:pPr>
            <a:r>
              <a:rPr lang="en-US" sz="2400" dirty="0"/>
              <a:t>Matthew 24:10-12 "At that time many will fall away and will betray one another and hate one another.  Many false prophets will arise and will mislead many.  Because lawlessness is increased, most people's love will grow cold. </a:t>
            </a:r>
            <a:endParaRPr lang="en-US" sz="2400" i="1" dirty="0"/>
          </a:p>
        </p:txBody>
      </p:sp>
      <p:graphicFrame>
        <p:nvGraphicFramePr>
          <p:cNvPr id="11" name="Content Placeholder 10"/>
          <p:cNvGraphicFramePr>
            <a:graphicFrameLocks noGrp="1"/>
          </p:cNvGraphicFramePr>
          <p:nvPr>
            <p:ph sz="quarter" idx="4"/>
            <p:extLst>
              <p:ext uri="{D42A27DB-BD31-4B8C-83A1-F6EECF244321}">
                <p14:modId xmlns:p14="http://schemas.microsoft.com/office/powerpoint/2010/main" val="218879114"/>
              </p:ext>
            </p:extLst>
          </p:nvPr>
        </p:nvGraphicFramePr>
        <p:xfrm>
          <a:off x="5823483" y="2870201"/>
          <a:ext cx="4995334" cy="2920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9"/>
          <p:cNvSpPr>
            <a:spLocks noGrp="1"/>
          </p:cNvSpPr>
          <p:nvPr>
            <p:ph type="body" sz="quarter" idx="3"/>
          </p:nvPr>
        </p:nvSpPr>
        <p:spPr>
          <a:xfrm>
            <a:off x="5959743" y="2013006"/>
            <a:ext cx="5594948" cy="576262"/>
          </a:xfrm>
        </p:spPr>
        <p:txBody>
          <a:bodyPr/>
          <a:lstStyle/>
          <a:p>
            <a:r>
              <a:rPr lang="en-US" sz="4000" b="1" dirty="0">
                <a:ln w="22225">
                  <a:solidFill>
                    <a:schemeClr val="accent2"/>
                  </a:solidFill>
                  <a:prstDash val="solid"/>
                </a:ln>
                <a:solidFill>
                  <a:schemeClr val="accent2">
                    <a:lumMod val="40000"/>
                    <a:lumOff val="60000"/>
                  </a:schemeClr>
                </a:solidFill>
              </a:rPr>
              <a:t>A: </a:t>
            </a:r>
            <a:r>
              <a:rPr lang="en-US" sz="4400" b="1" dirty="0">
                <a:ln w="22225">
                  <a:solidFill>
                    <a:schemeClr val="accent2"/>
                  </a:solidFill>
                  <a:prstDash val="solid"/>
                </a:ln>
                <a:solidFill>
                  <a:schemeClr val="accent2">
                    <a:lumMod val="40000"/>
                    <a:lumOff val="60000"/>
                  </a:schemeClr>
                </a:solidFill>
              </a:rPr>
              <a:t>More</a:t>
            </a:r>
            <a:r>
              <a:rPr lang="en-US" sz="4000" b="1" dirty="0">
                <a:ln w="22225">
                  <a:solidFill>
                    <a:schemeClr val="accent2"/>
                  </a:solidFill>
                  <a:prstDash val="solid"/>
                </a:ln>
                <a:solidFill>
                  <a:schemeClr val="accent2">
                    <a:lumMod val="40000"/>
                    <a:lumOff val="60000"/>
                  </a:schemeClr>
                </a:solidFill>
              </a:rPr>
              <a:t> Than Ever</a:t>
            </a:r>
          </a:p>
        </p:txBody>
      </p:sp>
      <p:graphicFrame>
        <p:nvGraphicFramePr>
          <p:cNvPr id="12" name="Content Placeholder 10"/>
          <p:cNvGraphicFramePr>
            <a:graphicFrameLocks/>
          </p:cNvGraphicFramePr>
          <p:nvPr>
            <p:extLst>
              <p:ext uri="{D42A27DB-BD31-4B8C-83A1-F6EECF244321}">
                <p14:modId xmlns:p14="http://schemas.microsoft.com/office/powerpoint/2010/main" val="2442684371"/>
              </p:ext>
            </p:extLst>
          </p:nvPr>
        </p:nvGraphicFramePr>
        <p:xfrm>
          <a:off x="6121356" y="2991428"/>
          <a:ext cx="4995334" cy="29209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Content Placeholder 10"/>
          <p:cNvGraphicFramePr>
            <a:graphicFrameLocks/>
          </p:cNvGraphicFramePr>
          <p:nvPr>
            <p:extLst>
              <p:ext uri="{D42A27DB-BD31-4B8C-83A1-F6EECF244321}">
                <p14:modId xmlns:p14="http://schemas.microsoft.com/office/powerpoint/2010/main" val="2921803683"/>
              </p:ext>
            </p:extLst>
          </p:nvPr>
        </p:nvGraphicFramePr>
        <p:xfrm>
          <a:off x="6273756" y="3143828"/>
          <a:ext cx="4995334" cy="292099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5" name="Content Placeholder 10"/>
          <p:cNvGraphicFramePr>
            <a:graphicFrameLocks/>
          </p:cNvGraphicFramePr>
          <p:nvPr>
            <p:extLst>
              <p:ext uri="{D42A27DB-BD31-4B8C-83A1-F6EECF244321}">
                <p14:modId xmlns:p14="http://schemas.microsoft.com/office/powerpoint/2010/main" val="3411213909"/>
              </p:ext>
            </p:extLst>
          </p:nvPr>
        </p:nvGraphicFramePr>
        <p:xfrm>
          <a:off x="6426156" y="3296228"/>
          <a:ext cx="4995334" cy="292099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168673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p:cTn id="12"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11" grpId="0">
        <p:bldAsOne/>
      </p:bldGraphic>
      <p:bldP spid="10" grpId="0" build="p"/>
      <p:bldGraphic spid="12" grpId="0">
        <p:bldAsOne/>
      </p:bldGraphic>
      <p:bldGraphic spid="14" grpId="0">
        <p:bldAsOne/>
      </p:bldGraphic>
      <p:bldGraphic spid="1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5800" y="0"/>
            <a:ext cx="10131425" cy="1456267"/>
          </a:xfrm>
        </p:spPr>
        <p:txBody>
          <a:bodyPr>
            <a:normAutofit/>
            <a:scene3d>
              <a:camera prst="orthographicFront"/>
              <a:lightRig rig="threePt" dir="t"/>
            </a:scene3d>
            <a:sp3d extrusionH="57150">
              <a:bevelT w="38100" h="38100"/>
            </a:sp3d>
          </a:bodyPr>
          <a:lstStyle/>
          <a:p>
            <a:r>
              <a:rPr lang="en-US" sz="6000" cap="none" dirty="0">
                <a:ln w="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effectLst>
                  <a:outerShdw blurRad="38100" dist="25400" dir="5400000" algn="ctr" rotWithShape="0">
                    <a:srgbClr val="6E747A">
                      <a:alpha val="43000"/>
                    </a:srgbClr>
                  </a:outerShdw>
                  <a:reflection blurRad="6350" stA="55000" endA="300" endPos="45500" dir="5400000" sy="-100000" algn="bl" rotWithShape="0"/>
                </a:effectLst>
              </a:rPr>
              <a:t>What Does It Mean?</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5039825"/>
              </p:ext>
            </p:extLst>
          </p:nvPr>
        </p:nvGraphicFramePr>
        <p:xfrm>
          <a:off x="820882" y="3374675"/>
          <a:ext cx="10131425" cy="2998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5424343" y="1021233"/>
            <a:ext cx="6535593" cy="5262979"/>
          </a:xfrm>
          <a:prstGeom prst="rect">
            <a:avLst/>
          </a:prstGeom>
        </p:spPr>
        <p:txBody>
          <a:bodyPr wrap="square">
            <a:spAutoFit/>
          </a:bodyPr>
          <a:lstStyle/>
          <a:p>
            <a:r>
              <a:rPr lang="en-US" sz="2400" i="1" dirty="0"/>
              <a:t>1 </a:t>
            </a:r>
            <a:r>
              <a:rPr lang="en-US" sz="2400" i="1" dirty="0" err="1"/>
              <a:t>Thes</a:t>
            </a:r>
            <a:r>
              <a:rPr lang="en-US" sz="2400" i="1" dirty="0"/>
              <a:t>. 5:3-9</a:t>
            </a:r>
            <a:r>
              <a:rPr lang="en-US" sz="2400" dirty="0"/>
              <a:t> While they are saying, "Peace and safety!" then destruction will come upon them suddenly like labor pains upon a woman with child, and they will not escape.</a:t>
            </a:r>
          </a:p>
          <a:p>
            <a:r>
              <a:rPr lang="en-US" sz="2400" dirty="0"/>
              <a:t>But you, brethren, are not in darkness, that the day would overtake you like a thief;  for you are all sons of light and sons of day. We are not of night nor of darkness;  so then let us not sleep as others do, but let us be alert and sober.</a:t>
            </a:r>
          </a:p>
          <a:p>
            <a:r>
              <a:rPr lang="en-US" sz="2400" dirty="0"/>
              <a:t>…But since we are of the day, let us be sober, having put on the breastplate of faith and love, and as a helmet, the hope of salvation.</a:t>
            </a:r>
          </a:p>
          <a:p>
            <a:r>
              <a:rPr lang="en-US" sz="2400" dirty="0"/>
              <a:t>For God has not destined us for wrath, but for obtaining salvation through our Lord Jesus Christ, </a:t>
            </a:r>
          </a:p>
        </p:txBody>
      </p:sp>
    </p:spTree>
    <p:extLst>
      <p:ext uri="{BB962C8B-B14F-4D97-AF65-F5344CB8AC3E}">
        <p14:creationId xmlns:p14="http://schemas.microsoft.com/office/powerpoint/2010/main" val="27578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500"/>
                                        <p:tgtEl>
                                          <p:spTgt spid="10">
                                            <p:txEl>
                                              <p:pRg st="0" end="0"/>
                                            </p:txEl>
                                          </p:spTgt>
                                        </p:tgtEl>
                                      </p:cBhvr>
                                    </p:animEffect>
                                  </p:childTnLst>
                                  <p:subTnLst>
                                    <p:animClr clrSpc="rgb" dir="cw">
                                      <p:cBhvr override="childStyle">
                                        <p:cTn dur="1" fill="hold" display="0" masterRel="nextClick" afterEffect="1"/>
                                        <p:tgtEl>
                                          <p:spTgt spid="10">
                                            <p:txEl>
                                              <p:pRg st="0" end="0"/>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500"/>
                                        <p:tgtEl>
                                          <p:spTgt spid="10">
                                            <p:txEl>
                                              <p:pRg st="1" end="1"/>
                                            </p:txEl>
                                          </p:spTgt>
                                        </p:tgtEl>
                                      </p:cBhvr>
                                    </p:animEffect>
                                  </p:childTnLst>
                                  <p:subTnLst>
                                    <p:animClr clrSpc="rgb" dir="cw">
                                      <p:cBhvr override="childStyle">
                                        <p:cTn dur="1" fill="hold" display="0" masterRel="nextClick" afterEffect="1"/>
                                        <p:tgtEl>
                                          <p:spTgt spid="10">
                                            <p:txEl>
                                              <p:pRg st="1" end="1"/>
                                            </p:txEl>
                                          </p:spTgt>
                                        </p:tgtEl>
                                        <p:attrNameLst>
                                          <p:attrName>ppt_c</p:attrName>
                                        </p:attrNameLst>
                                      </p:cBhvr>
                                      <p:to>
                                        <a:schemeClr val="folHlink"/>
                                      </p:to>
                                    </p:animClr>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subTnLst>
                                    <p:animClr clrSpc="rgb" dir="cw">
                                      <p:cBhvr override="childStyle">
                                        <p:cTn dur="1" fill="hold" display="0" masterRel="nextClick" afterEffect="1"/>
                                        <p:tgtEl>
                                          <p:spTgt spid="10">
                                            <p:txEl>
                                              <p:pRg st="2" end="2"/>
                                            </p:txEl>
                                          </p:spTgt>
                                        </p:tgtEl>
                                        <p:attrNameLst>
                                          <p:attrName>ppt_c</p:attrName>
                                        </p:attrNameLst>
                                      </p:cBhvr>
                                      <p:to>
                                        <a:schemeClr val="folHlink"/>
                                      </p:to>
                                    </p:animClr>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Effect transition="in" filter="fade">
                                      <p:cBhvr>
                                        <p:cTn id="29" dur="500"/>
                                        <p:tgtEl>
                                          <p:spTgt spid="10">
                                            <p:txEl>
                                              <p:pRg st="3" end="3"/>
                                            </p:txEl>
                                          </p:spTgt>
                                        </p:tgtEl>
                                      </p:cBhvr>
                                    </p:animEffect>
                                  </p:childTnLst>
                                  <p:subTnLst>
                                    <p:animClr clrSpc="rgb" dir="cw">
                                      <p:cBhvr override="childStyle">
                                        <p:cTn dur="1" fill="hold" display="0" masterRel="nextClick" afterEffect="1"/>
                                        <p:tgtEl>
                                          <p:spTgt spid="10">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5800" y="0"/>
            <a:ext cx="10131425" cy="1456267"/>
          </a:xfrm>
        </p:spPr>
        <p:txBody>
          <a:bodyPr>
            <a:normAutofit/>
            <a:scene3d>
              <a:camera prst="orthographicFront"/>
              <a:lightRig rig="threePt" dir="t"/>
            </a:scene3d>
            <a:sp3d extrusionH="57150">
              <a:bevelT w="38100" h="38100"/>
            </a:sp3d>
          </a:bodyPr>
          <a:lstStyle/>
          <a:p>
            <a:r>
              <a:rPr lang="en-US" sz="6000" cap="none" dirty="0">
                <a:ln w="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effectLst>
                  <a:outerShdw blurRad="38100" dist="25400" dir="5400000" algn="ctr" rotWithShape="0">
                    <a:srgbClr val="6E747A">
                      <a:alpha val="43000"/>
                    </a:srgbClr>
                  </a:outerShdw>
                  <a:reflection blurRad="6350" stA="55000" endA="300" endPos="45500" dir="5400000" sy="-100000" algn="bl" rotWithShape="0"/>
                </a:effectLst>
              </a:rPr>
              <a:t>What Does It Mean?</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276567677"/>
              </p:ext>
            </p:extLst>
          </p:nvPr>
        </p:nvGraphicFramePr>
        <p:xfrm>
          <a:off x="820882" y="3374675"/>
          <a:ext cx="10131425" cy="2998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498907" y="1456267"/>
            <a:ext cx="10775373" cy="1569660"/>
          </a:xfrm>
          <a:prstGeom prst="rect">
            <a:avLst/>
          </a:prstGeom>
        </p:spPr>
        <p:txBody>
          <a:bodyPr wrap="square">
            <a:spAutoFit/>
          </a:bodyPr>
          <a:lstStyle/>
          <a:p>
            <a:r>
              <a:rPr lang="en-US" sz="2400" i="1" dirty="0"/>
              <a:t>2 Peter 3:10-11 </a:t>
            </a:r>
            <a:r>
              <a:rPr lang="en-US" sz="2400" dirty="0"/>
              <a:t> But the day of the Lord will come like a thief, in which the heavens will pass away with a roar and the elements will be destroyed with intense heat, and the earth and its works will be burned up.  Since all these things are to be destroyed in this way, what sort of people ought you to be in holy conduct and godliness, </a:t>
            </a:r>
          </a:p>
        </p:txBody>
      </p:sp>
      <p:sp>
        <p:nvSpPr>
          <p:cNvPr id="3" name="Rectangle 2"/>
          <p:cNvSpPr/>
          <p:nvPr/>
        </p:nvSpPr>
        <p:spPr>
          <a:xfrm>
            <a:off x="1638372" y="1697430"/>
            <a:ext cx="8226280" cy="1077218"/>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sz="3200" i="1" dirty="0"/>
              <a:t>Matthew 5:13</a:t>
            </a:r>
            <a:r>
              <a:rPr lang="en-US" sz="3200" dirty="0"/>
              <a:t> if the salt has become tasteless…It is no longer good for anything</a:t>
            </a:r>
          </a:p>
        </p:txBody>
      </p:sp>
    </p:spTree>
    <p:extLst>
      <p:ext uri="{BB962C8B-B14F-4D97-AF65-F5344CB8AC3E}">
        <p14:creationId xmlns:p14="http://schemas.microsoft.com/office/powerpoint/2010/main" val="206696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5800" y="0"/>
            <a:ext cx="10131425" cy="1456267"/>
          </a:xfrm>
        </p:spPr>
        <p:txBody>
          <a:bodyPr>
            <a:normAutofit/>
            <a:scene3d>
              <a:camera prst="orthographicFront"/>
              <a:lightRig rig="threePt" dir="t"/>
            </a:scene3d>
            <a:sp3d extrusionH="57150">
              <a:bevelT w="38100" h="38100"/>
            </a:sp3d>
          </a:bodyPr>
          <a:lstStyle/>
          <a:p>
            <a:r>
              <a:rPr lang="en-US" sz="6000" cap="none" dirty="0">
                <a:ln w="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effectLst>
                  <a:outerShdw blurRad="38100" dist="25400" dir="5400000" algn="ctr" rotWithShape="0">
                    <a:srgbClr val="6E747A">
                      <a:alpha val="43000"/>
                    </a:srgbClr>
                  </a:outerShdw>
                  <a:reflection blurRad="6350" stA="55000" endA="300" endPos="45500" dir="5400000" sy="-100000" algn="bl" rotWithShape="0"/>
                </a:effectLst>
              </a:rPr>
              <a:t>What Does It Mean?</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242160881"/>
              </p:ext>
            </p:extLst>
          </p:nvPr>
        </p:nvGraphicFramePr>
        <p:xfrm>
          <a:off x="820882" y="3374675"/>
          <a:ext cx="10131425" cy="2998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498907" y="1456267"/>
            <a:ext cx="10775373" cy="584775"/>
          </a:xfrm>
          <a:prstGeom prst="rect">
            <a:avLst/>
          </a:prstGeom>
        </p:spPr>
        <p:txBody>
          <a:bodyPr wrap="square">
            <a:spAutoFit/>
          </a:bodyPr>
          <a:lstStyle/>
          <a:p>
            <a:r>
              <a:rPr lang="en-US" sz="3200" i="1" dirty="0"/>
              <a:t>Psalm 2:1 </a:t>
            </a:r>
            <a:r>
              <a:rPr lang="en-US" sz="3200" dirty="0"/>
              <a:t> Why do the nations rage…?</a:t>
            </a:r>
          </a:p>
        </p:txBody>
      </p:sp>
      <p:sp>
        <p:nvSpPr>
          <p:cNvPr id="4" name="Rectangle 3"/>
          <p:cNvSpPr/>
          <p:nvPr/>
        </p:nvSpPr>
        <p:spPr>
          <a:xfrm>
            <a:off x="498907" y="2143569"/>
            <a:ext cx="7096848" cy="830997"/>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sz="2400" dirty="0"/>
              <a:t>Hebrews 12:4 You have not yet resisted to the point of shedding blood in your striving against sin; </a:t>
            </a:r>
          </a:p>
        </p:txBody>
      </p:sp>
    </p:spTree>
    <p:extLst>
      <p:ext uri="{BB962C8B-B14F-4D97-AF65-F5344CB8AC3E}">
        <p14:creationId xmlns:p14="http://schemas.microsoft.com/office/powerpoint/2010/main" val="180429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5800" y="0"/>
            <a:ext cx="10131425" cy="1456267"/>
          </a:xfrm>
        </p:spPr>
        <p:txBody>
          <a:bodyPr>
            <a:normAutofit/>
            <a:scene3d>
              <a:camera prst="orthographicFront"/>
              <a:lightRig rig="threePt" dir="t"/>
            </a:scene3d>
            <a:sp3d extrusionH="57150">
              <a:bevelT w="38100" h="38100"/>
            </a:sp3d>
          </a:bodyPr>
          <a:lstStyle/>
          <a:p>
            <a:r>
              <a:rPr lang="en-US" sz="6000" cap="none" dirty="0">
                <a:ln w="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effectLst>
                  <a:outerShdw blurRad="38100" dist="25400" dir="5400000" algn="ctr" rotWithShape="0">
                    <a:srgbClr val="6E747A">
                      <a:alpha val="43000"/>
                    </a:srgbClr>
                  </a:outerShdw>
                  <a:reflection blurRad="6350" stA="55000" endA="300" endPos="45500" dir="5400000" sy="-100000" algn="bl" rotWithShape="0"/>
                </a:effectLst>
              </a:rPr>
              <a:t>What Does It Mean?</a:t>
            </a:r>
          </a:p>
        </p:txBody>
      </p:sp>
      <p:graphicFrame>
        <p:nvGraphicFramePr>
          <p:cNvPr id="9" name="Content Placeholder 8"/>
          <p:cNvGraphicFramePr>
            <a:graphicFrameLocks noGrp="1"/>
          </p:cNvGraphicFramePr>
          <p:nvPr>
            <p:ph idx="1"/>
          </p:nvPr>
        </p:nvGraphicFramePr>
        <p:xfrm>
          <a:off x="820882" y="3374675"/>
          <a:ext cx="10131425" cy="2998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685799" y="1448918"/>
            <a:ext cx="10463645" cy="3046988"/>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sz="2400" i="1" dirty="0"/>
              <a:t>Revelation 6:9-11 </a:t>
            </a:r>
            <a:r>
              <a:rPr lang="en-US" sz="2400" dirty="0"/>
              <a:t> When the Lamb broke the fifth seal, I saw underneath the altar the souls of those who had been slain because of the word of God, and because of the testimony which they had maintained;  and they cried out with a loud voice, saying, "How long, O Lord, holy and true, will You refrain from judging and avenging our blood on those who dwell on the earth?"  And there was given to each of them a white robe; and they were told that they should rest for a little while longer, until </a:t>
            </a:r>
            <a:r>
              <a:rPr lang="en-US" sz="2400" i="1" dirty="0"/>
              <a:t>the number of</a:t>
            </a:r>
            <a:r>
              <a:rPr lang="en-US" sz="2400" dirty="0"/>
              <a:t> their fellow servants and their brethren who were to be killed even as they had been, would be completed also. </a:t>
            </a:r>
          </a:p>
        </p:txBody>
      </p:sp>
      <p:sp>
        <p:nvSpPr>
          <p:cNvPr id="3" name="Rectangle 2"/>
          <p:cNvSpPr/>
          <p:nvPr/>
        </p:nvSpPr>
        <p:spPr>
          <a:xfrm>
            <a:off x="2869621" y="2305020"/>
            <a:ext cx="6096000" cy="120032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en-US" sz="2400" dirty="0"/>
              <a:t>2 Timothy 4:6 For I am already being poured out as a drink offering, and the time of my departure has come. </a:t>
            </a:r>
          </a:p>
        </p:txBody>
      </p:sp>
    </p:spTree>
    <p:extLst>
      <p:ext uri="{BB962C8B-B14F-4D97-AF65-F5344CB8AC3E}">
        <p14:creationId xmlns:p14="http://schemas.microsoft.com/office/powerpoint/2010/main" val="401754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09095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0"/>
            <a:ext cx="10131425" cy="1456267"/>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en-US" sz="4800" b="1" cap="none" dirty="0">
                <a:ln/>
                <a:solidFill>
                  <a:schemeClr val="accent3"/>
                </a:solidFill>
              </a:rPr>
              <a:t>The Revelation of “Jesus the Carpenter”</a:t>
            </a:r>
          </a:p>
        </p:txBody>
      </p:sp>
      <p:graphicFrame>
        <p:nvGraphicFramePr>
          <p:cNvPr id="4" name="Content Placeholder 3"/>
          <p:cNvGraphicFramePr>
            <a:graphicFrameLocks noGrp="1"/>
          </p:cNvGraphicFramePr>
          <p:nvPr>
            <p:ph idx="1"/>
          </p:nvPr>
        </p:nvGraphicFramePr>
        <p:xfrm>
          <a:off x="685802" y="1542473"/>
          <a:ext cx="5807362" cy="4655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213763" y="1326275"/>
            <a:ext cx="5800727" cy="4893647"/>
          </a:xfrm>
          <a:prstGeom prst="rect">
            <a:avLst/>
          </a:prstGeom>
        </p:spPr>
        <p:txBody>
          <a:bodyPr wrap="square">
            <a:spAutoFit/>
          </a:bodyPr>
          <a:lstStyle/>
          <a:p>
            <a:r>
              <a:rPr lang="en-US" sz="2400" dirty="0"/>
              <a:t>Revelation 5:1-3 (NASB)  I saw in the right hand of Him who sat on the throne a book written inside and on the back, sealed up with seven seals.  And I saw a strong angel proclaiming with a loud voice, "Who is worthy to open the book and to break its seals?"  And no one in heaven or on the earth or under the earth was able to open the book or to look into it. </a:t>
            </a:r>
          </a:p>
          <a:p>
            <a:r>
              <a:rPr lang="en-US" sz="2400" i="1" dirty="0"/>
              <a:t>Revelation 5:4 (NASB) </a:t>
            </a:r>
            <a:r>
              <a:rPr lang="en-US" sz="2400" dirty="0"/>
              <a:t> Then I </a:t>
            </a:r>
            <a:r>
              <a:rPr lang="en-US" sz="2400" i="1" dirty="0"/>
              <a:t>began</a:t>
            </a:r>
            <a:r>
              <a:rPr lang="en-US" sz="2400" dirty="0"/>
              <a:t> to weep greatly because no one was found worthy to open the book or to look into it; </a:t>
            </a:r>
            <a:br>
              <a:rPr lang="en-US" sz="2400" dirty="0"/>
            </a:br>
            <a:endParaRPr lang="en-US" sz="2400" dirty="0"/>
          </a:p>
        </p:txBody>
      </p:sp>
      <p:sp>
        <p:nvSpPr>
          <p:cNvPr id="6" name="Rectangle 5"/>
          <p:cNvSpPr/>
          <p:nvPr/>
        </p:nvSpPr>
        <p:spPr>
          <a:xfrm>
            <a:off x="6813263" y="1456267"/>
            <a:ext cx="4211782" cy="452431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US" sz="2400" dirty="0"/>
              <a:t>Revelation 5:6-9 And I saw between the throne and the elders a Lamb standing, as if slain…And He came and took the book…And they *sang a new song, saying, "Worthy are You to take the book and to break its seals; for You were slain, and purchased for God with Your blood men from every tribe and tongue and people and nation… </a:t>
            </a:r>
          </a:p>
        </p:txBody>
      </p:sp>
    </p:spTree>
    <p:extLst>
      <p:ext uri="{BB962C8B-B14F-4D97-AF65-F5344CB8AC3E}">
        <p14:creationId xmlns:p14="http://schemas.microsoft.com/office/powerpoint/2010/main" val="38049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0"/>
            <a:ext cx="10131425" cy="1456267"/>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en-US" sz="4800" b="1" cap="none" dirty="0">
                <a:ln/>
                <a:solidFill>
                  <a:schemeClr val="accent3"/>
                </a:solidFill>
              </a:rPr>
              <a:t>The Revelation of “Jesus the Carpenter”</a:t>
            </a:r>
          </a:p>
        </p:txBody>
      </p:sp>
      <p:graphicFrame>
        <p:nvGraphicFramePr>
          <p:cNvPr id="4" name="Content Placeholder 3"/>
          <p:cNvGraphicFramePr>
            <a:graphicFrameLocks noGrp="1"/>
          </p:cNvGraphicFramePr>
          <p:nvPr>
            <p:ph idx="1"/>
          </p:nvPr>
        </p:nvGraphicFramePr>
        <p:xfrm>
          <a:off x="685802" y="1542473"/>
          <a:ext cx="5807362" cy="4655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354618" y="1253067"/>
            <a:ext cx="5551055" cy="5262979"/>
          </a:xfrm>
          <a:prstGeom prst="rect">
            <a:avLst/>
          </a:prstGeom>
        </p:spPr>
        <p:txBody>
          <a:bodyPr wrap="square">
            <a:spAutoFit/>
          </a:bodyPr>
          <a:lstStyle/>
          <a:p>
            <a:r>
              <a:rPr lang="en-US" sz="2400" i="1" dirty="0"/>
              <a:t>Revelation 5:11-13 </a:t>
            </a:r>
            <a:r>
              <a:rPr lang="en-US" sz="2400" dirty="0"/>
              <a:t> I heard the voice of many angels around the throne and the living creatures and the elders; and the number of them was </a:t>
            </a:r>
            <a:r>
              <a:rPr lang="en-US" sz="2400" i="1" dirty="0"/>
              <a:t>myriads of myriads</a:t>
            </a:r>
            <a:r>
              <a:rPr lang="en-US" sz="2400" dirty="0"/>
              <a:t>,  saying with a loud voice, "Worthy is the Lamb that was slain to receive power and riches and wisdom and might and honor and glory and blessing." </a:t>
            </a:r>
          </a:p>
          <a:p>
            <a:r>
              <a:rPr lang="en-US" sz="2400" dirty="0"/>
              <a:t>And </a:t>
            </a:r>
            <a:r>
              <a:rPr lang="en-US" sz="2400" i="1" dirty="0"/>
              <a:t>every created thing </a:t>
            </a:r>
            <a:r>
              <a:rPr lang="en-US" sz="2400" dirty="0"/>
              <a:t>which is in heaven and on the earth and under the earth and on the sea, and all things in them, I heard saying, "To Him who sits on the throne, and to the Lamb, </a:t>
            </a:r>
            <a:r>
              <a:rPr lang="en-US" sz="2400" i="1" dirty="0"/>
              <a:t>be</a:t>
            </a:r>
            <a:r>
              <a:rPr lang="en-US" sz="2400" dirty="0"/>
              <a:t> blessing and honor and glory and dominion forever and ever." </a:t>
            </a:r>
          </a:p>
        </p:txBody>
      </p:sp>
    </p:spTree>
    <p:extLst>
      <p:ext uri="{BB962C8B-B14F-4D97-AF65-F5344CB8AC3E}">
        <p14:creationId xmlns:p14="http://schemas.microsoft.com/office/powerpoint/2010/main" val="64234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0"/>
            <a:ext cx="10131425" cy="1456267"/>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en-US" sz="4800" b="1" cap="none" dirty="0">
                <a:ln/>
                <a:solidFill>
                  <a:schemeClr val="accent3"/>
                </a:solidFill>
              </a:rPr>
              <a:t>The Revelation of “Jesus the Carpenter”</a:t>
            </a:r>
          </a:p>
        </p:txBody>
      </p:sp>
      <p:graphicFrame>
        <p:nvGraphicFramePr>
          <p:cNvPr id="4" name="Content Placeholder 3"/>
          <p:cNvGraphicFramePr>
            <a:graphicFrameLocks noGrp="1"/>
          </p:cNvGraphicFramePr>
          <p:nvPr>
            <p:ph idx="1"/>
          </p:nvPr>
        </p:nvGraphicFramePr>
        <p:xfrm>
          <a:off x="685802" y="1542473"/>
          <a:ext cx="5807362" cy="4655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6354618" y="1253067"/>
            <a:ext cx="5551055" cy="4832092"/>
          </a:xfrm>
          <a:prstGeom prst="rect">
            <a:avLst/>
          </a:prstGeom>
        </p:spPr>
        <p:txBody>
          <a:bodyPr wrap="square">
            <a:spAutoFit/>
          </a:bodyPr>
          <a:lstStyle/>
          <a:p>
            <a:r>
              <a:rPr lang="en-US" sz="2800" i="1" dirty="0"/>
              <a:t>Hebrews 2:8-9 (ESV) </a:t>
            </a:r>
            <a:r>
              <a:rPr lang="en-US" sz="2800" dirty="0"/>
              <a:t> Now in putting everything in subjection to him, he left nothing outside his control. At present, we do not </a:t>
            </a:r>
            <a:r>
              <a:rPr lang="en-US" sz="2800" i="1" dirty="0"/>
              <a:t>yet</a:t>
            </a:r>
            <a:r>
              <a:rPr lang="en-US" sz="2800" dirty="0"/>
              <a:t> see everything in subjection to him.  </a:t>
            </a:r>
          </a:p>
          <a:p>
            <a:r>
              <a:rPr lang="en-US" sz="2800" dirty="0"/>
              <a:t>But we see him who for a little while was made lower than the angels, namely Jesus, crowned with glory and honor because of the suffering of death, so that by the grace of God he might taste death for everyone. </a:t>
            </a:r>
          </a:p>
        </p:txBody>
      </p:sp>
    </p:spTree>
    <p:extLst>
      <p:ext uri="{BB962C8B-B14F-4D97-AF65-F5344CB8AC3E}">
        <p14:creationId xmlns:p14="http://schemas.microsoft.com/office/powerpoint/2010/main" val="427002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9241"/>
            <a:ext cx="10131425" cy="1456267"/>
          </a:xfrm>
        </p:spPr>
        <p:txBody>
          <a:bodyPr>
            <a:normAutofit/>
            <a:scene3d>
              <a:camera prst="orthographicFront"/>
              <a:lightRig rig="threePt" dir="t"/>
            </a:scene3d>
            <a:sp3d extrusionH="57150">
              <a:bevelT w="38100" h="38100"/>
            </a:sp3d>
          </a:bodyPr>
          <a:lstStyle/>
          <a:p>
            <a:r>
              <a:rPr lang="en-US" sz="8000" cap="none" dirty="0">
                <a:ln w="0"/>
                <a:gradFill flip="none" rotWithShape="1">
                  <a:gsLst>
                    <a:gs pos="0">
                      <a:schemeClr val="accent5">
                        <a:lumMod val="50000"/>
                      </a:schemeClr>
                    </a:gs>
                    <a:gs pos="50000">
                      <a:schemeClr val="accent5"/>
                    </a:gs>
                    <a:gs pos="100000">
                      <a:schemeClr val="accent5">
                        <a:lumMod val="60000"/>
                        <a:lumOff val="40000"/>
                      </a:schemeClr>
                    </a:gs>
                  </a:gsLst>
                  <a:lin ang="5400000" scaled="1"/>
                  <a:tileRect/>
                </a:gradFill>
                <a:effectLst>
                  <a:reflection blurRad="6350" stA="53000" endA="300" endPos="35500" dir="5400000" sy="-90000" algn="bl" rotWithShape="0"/>
                </a:effectLst>
              </a:rPr>
              <a:t>The Four Riders</a:t>
            </a:r>
          </a:p>
        </p:txBody>
      </p:sp>
      <p:sp>
        <p:nvSpPr>
          <p:cNvPr id="9" name="Content Placeholder 8"/>
          <p:cNvSpPr>
            <a:spLocks noGrp="1"/>
          </p:cNvSpPr>
          <p:nvPr>
            <p:ph sz="half" idx="1"/>
          </p:nvPr>
        </p:nvSpPr>
        <p:spPr/>
        <p:txBody>
          <a:bodyPr anchor="t">
            <a:normAutofit lnSpcReduction="10000"/>
          </a:bodyPr>
          <a:lstStyle/>
          <a:p>
            <a:pPr marL="0" indent="0">
              <a:buNone/>
            </a:pPr>
            <a:r>
              <a:rPr lang="en-US" dirty="0"/>
              <a:t>Revelation 6:1-2 Then I saw when the Lamb broke one of the seven seals, and I heard one of the four living creatures saying as with a voice of thunder, "Come.“</a:t>
            </a:r>
          </a:p>
          <a:p>
            <a:pPr marL="0" indent="0">
              <a:buNone/>
            </a:pPr>
            <a:r>
              <a:rPr lang="en-US" dirty="0"/>
              <a:t>I looked, and behold, a white horse, and he who sat on it had a bow; and a crown was given to him, and he went out conquering and to conquer. </a:t>
            </a:r>
          </a:p>
          <a:p>
            <a:pPr marL="0" indent="0">
              <a:buNone/>
            </a:pPr>
            <a:r>
              <a:rPr lang="en-US" dirty="0"/>
              <a:t>(NLT)  When the Lamb broke the second seal, I heard the second living being say, “Come!”  Then another horse appeared, a red one. Its rider was given a mighty sword and the authority to take peace from the earth. And there was war and slaughter everywhere. </a:t>
            </a:r>
          </a:p>
        </p:txBody>
      </p:sp>
      <p:pic>
        <p:nvPicPr>
          <p:cNvPr id="11" name="Content Placeholder 10"/>
          <p:cNvPicPr>
            <a:picLocks noGrp="1" noChangeAspect="1"/>
          </p:cNvPicPr>
          <p:nvPr>
            <p:ph sz="half" idx="2"/>
          </p:nvPr>
        </p:nvPicPr>
        <p:blipFill rotWithShape="1">
          <a:blip r:embed="rId2">
            <a:duotone>
              <a:schemeClr val="bg2">
                <a:shade val="45000"/>
                <a:satMod val="135000"/>
              </a:schemeClr>
              <a:prstClr val="white"/>
            </a:duotone>
          </a:blip>
          <a:srcRect l="3583" t="1020" r="30" b="6565"/>
          <a:stretch/>
        </p:blipFill>
        <p:spPr>
          <a:xfrm>
            <a:off x="5979745" y="1136073"/>
            <a:ext cx="5968167" cy="4655127"/>
          </a:xfrm>
          <a:prstGeom prst="ellipse">
            <a:avLst/>
          </a:prstGeom>
          <a:ln>
            <a:noFill/>
          </a:ln>
          <a:effectLst>
            <a:softEdge rad="112500"/>
          </a:effectLst>
        </p:spPr>
      </p:pic>
      <p:sp>
        <p:nvSpPr>
          <p:cNvPr id="12" name="Rectangle 11"/>
          <p:cNvSpPr/>
          <p:nvPr/>
        </p:nvSpPr>
        <p:spPr>
          <a:xfrm>
            <a:off x="610403" y="2964925"/>
            <a:ext cx="4765963" cy="2308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dirty="0"/>
              <a:t>Revelation 6:5-6 (NLT)  When the Lamb broke the third seal, I heard the third living being say, “Come!” I looked up and saw a black horse, and its rider was holding a pair of scales in his hand.  And I heard a voice from among the four living beings say, “A loaf of wheat bread or three loaves of barley will cost a day’s pay. And don’t waste the olive oil and wine.” </a:t>
            </a:r>
          </a:p>
        </p:txBody>
      </p:sp>
      <p:sp>
        <p:nvSpPr>
          <p:cNvPr id="13" name="Rectangle 12"/>
          <p:cNvSpPr/>
          <p:nvPr/>
        </p:nvSpPr>
        <p:spPr>
          <a:xfrm>
            <a:off x="588374" y="2172193"/>
            <a:ext cx="4765963" cy="258532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i="1" dirty="0"/>
              <a:t>Revelation 6:7-8 (NASB) </a:t>
            </a:r>
            <a:r>
              <a:rPr lang="en-US" dirty="0"/>
              <a:t> When the Lamb broke the fourth seal, I heard the voice of the fourth living creature saying, "Come."  I looked, and behold, an ashen horse; and he who sat on it had the name Death; and Hades was following with him. Authority was given to them over a fourth of the earth, to kill with sword and with famine and with pestilence and by the wild beasts of the earth. </a:t>
            </a:r>
          </a:p>
        </p:txBody>
      </p:sp>
      <p:sp>
        <p:nvSpPr>
          <p:cNvPr id="14" name="Rectangle 13"/>
          <p:cNvSpPr/>
          <p:nvPr/>
        </p:nvSpPr>
        <p:spPr>
          <a:xfrm>
            <a:off x="566345" y="2133928"/>
            <a:ext cx="4765963" cy="39703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i="1" dirty="0"/>
              <a:t>Revelation 6:9-11 (NASB) </a:t>
            </a:r>
            <a:r>
              <a:rPr lang="en-US" dirty="0"/>
              <a:t> When the Lamb broke the fifth seal, I saw underneath the altar the souls of those who had been slain because of the word of God, and because of the testimony which they had maintained;  and they cried out with a loud voice, saying, "How long, O Lord, holy and true, will You refrain from judging and avenging our blood on those who dwell on the earth?"  And there was given to each of them a white robe; and they were told that they should rest for a little while longer, until </a:t>
            </a:r>
            <a:r>
              <a:rPr lang="en-US" i="1" dirty="0"/>
              <a:t>the number of</a:t>
            </a:r>
            <a:r>
              <a:rPr lang="en-US" dirty="0"/>
              <a:t> their fellow servants and their brethren who were to be killed even as they had been, would be completed also. </a:t>
            </a:r>
          </a:p>
        </p:txBody>
      </p:sp>
      <p:sp>
        <p:nvSpPr>
          <p:cNvPr id="15" name="Rectangle 14"/>
          <p:cNvSpPr/>
          <p:nvPr/>
        </p:nvSpPr>
        <p:spPr>
          <a:xfrm>
            <a:off x="610403" y="1427477"/>
            <a:ext cx="4765963" cy="50783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i="1" dirty="0"/>
              <a:t>Revelation 6:12-17 (NASB) </a:t>
            </a:r>
            <a:r>
              <a:rPr lang="en-US" dirty="0"/>
              <a:t> I looked when He broke the sixth seal, and there was a great earthquake; and the sun became black as sackcloth </a:t>
            </a:r>
            <a:r>
              <a:rPr lang="en-US" i="1" dirty="0"/>
              <a:t>made</a:t>
            </a:r>
            <a:r>
              <a:rPr lang="en-US" dirty="0"/>
              <a:t> of hair, and the whole moon became like blood;  and the stars of the sky fell to the earth, as a fig tree casts its unripe figs when shaken by a great wind.  The sky was split apart like a scroll when it is rolled up, and every mountain and island were moved out of their places.  Then the kings of the earth and the great men and the commanders and the rich and the strong and every slave and free man hid themselves in the caves and among the rocks of the mountains;  and they *said to the mountains and to the rocks, "Fall on us and hide us from the presence of Him who sits on the throne, and from the wrath of the Lamb;  for the great day of their wrath has come, and who is able to stand?" </a:t>
            </a:r>
          </a:p>
        </p:txBody>
      </p:sp>
    </p:spTree>
    <p:extLst>
      <p:ext uri="{BB962C8B-B14F-4D97-AF65-F5344CB8AC3E}">
        <p14:creationId xmlns:p14="http://schemas.microsoft.com/office/powerpoint/2010/main" val="270787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2"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5800" y="0"/>
            <a:ext cx="10131425" cy="1456267"/>
          </a:xfrm>
        </p:spPr>
        <p:txBody>
          <a:bodyPr>
            <a:normAutofit/>
            <a:scene3d>
              <a:camera prst="orthographicFront"/>
              <a:lightRig rig="threePt" dir="t"/>
            </a:scene3d>
            <a:sp3d extrusionH="57150">
              <a:bevelT w="38100" h="38100"/>
            </a:sp3d>
          </a:bodyPr>
          <a:lstStyle/>
          <a:p>
            <a:r>
              <a:rPr lang="en-US" sz="6000" cap="none" dirty="0">
                <a:ln w="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effectLst>
                  <a:outerShdw blurRad="38100" dist="25400" dir="5400000" algn="ctr" rotWithShape="0">
                    <a:srgbClr val="6E747A">
                      <a:alpha val="43000"/>
                    </a:srgbClr>
                  </a:outerShdw>
                  <a:reflection blurRad="6350" stA="55000" endA="300" endPos="45500" dir="5400000" sy="-100000" algn="bl" rotWithShape="0"/>
                </a:effectLst>
              </a:rPr>
              <a:t>What Does It Mean?</a:t>
            </a:r>
          </a:p>
        </p:txBody>
      </p:sp>
      <p:graphicFrame>
        <p:nvGraphicFramePr>
          <p:cNvPr id="9" name="Content Placeholder 8"/>
          <p:cNvGraphicFramePr>
            <a:graphicFrameLocks noGrp="1"/>
          </p:cNvGraphicFramePr>
          <p:nvPr>
            <p:ph idx="1"/>
          </p:nvPr>
        </p:nvGraphicFramePr>
        <p:xfrm>
          <a:off x="820882" y="2723429"/>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6858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423" y="0"/>
            <a:ext cx="10131425" cy="1456267"/>
          </a:xfrm>
        </p:spPr>
        <p:txBody>
          <a:bodyPr>
            <a:normAutofit/>
            <a:scene3d>
              <a:camera prst="orthographicFront"/>
              <a:lightRig rig="threePt" dir="t"/>
            </a:scene3d>
            <a:sp3d extrusionH="57150">
              <a:bevelT w="38100" h="38100"/>
            </a:sp3d>
          </a:bodyPr>
          <a:lstStyle/>
          <a:p>
            <a:r>
              <a:rPr lang="en-US" sz="6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55000" endA="300" endPos="45500" dir="5400000" sy="-100000" algn="bl" rotWithShape="0"/>
                </a:effectLst>
              </a:rPr>
              <a:t>Above &amp; Beyond All Else…</a:t>
            </a:r>
          </a:p>
        </p:txBody>
      </p:sp>
      <p:sp>
        <p:nvSpPr>
          <p:cNvPr id="3" name="Content Placeholder 2"/>
          <p:cNvSpPr>
            <a:spLocks noGrp="1"/>
          </p:cNvSpPr>
          <p:nvPr>
            <p:ph sz="half" idx="1"/>
          </p:nvPr>
        </p:nvSpPr>
        <p:spPr>
          <a:xfrm>
            <a:off x="685802" y="1456267"/>
            <a:ext cx="4995334" cy="4334934"/>
          </a:xfrm>
        </p:spPr>
        <p:txBody>
          <a:bodyPr anchor="t"/>
          <a:lstStyle/>
          <a:p>
            <a:pPr marL="0" indent="0">
              <a:buNone/>
            </a:pPr>
            <a:r>
              <a:rPr lang="en-US" sz="5400" b="1" dirty="0">
                <a:ln w="22225">
                  <a:solidFill>
                    <a:schemeClr val="accent2"/>
                  </a:solidFill>
                  <a:prstDash val="solid"/>
                </a:ln>
                <a:solidFill>
                  <a:schemeClr val="accent2">
                    <a:lumMod val="40000"/>
                    <a:lumOff val="60000"/>
                  </a:schemeClr>
                </a:solidFill>
              </a:rPr>
              <a:t>Where Is God?</a:t>
            </a:r>
          </a:p>
          <a:p>
            <a:pPr marL="0" indent="0">
              <a:buNone/>
            </a:pPr>
            <a:r>
              <a:rPr lang="en-US" dirty="0"/>
              <a:t>For the mystery of lawlessness is already at work; only he who now restrains will do so until he is taken out of the way.  Then that lawless one will be revealed…</a:t>
            </a:r>
          </a:p>
          <a:p>
            <a:pPr marL="0" indent="0" algn="r">
              <a:buNone/>
            </a:pPr>
            <a:r>
              <a:rPr lang="en-US" dirty="0"/>
              <a:t>2 Thessalonians 2:6-8 (NASB)</a:t>
            </a:r>
          </a:p>
        </p:txBody>
      </p:sp>
      <p:sp>
        <p:nvSpPr>
          <p:cNvPr id="4" name="Content Placeholder 3"/>
          <p:cNvSpPr>
            <a:spLocks noGrp="1"/>
          </p:cNvSpPr>
          <p:nvPr>
            <p:ph sz="half" idx="2"/>
          </p:nvPr>
        </p:nvSpPr>
        <p:spPr/>
        <p:txBody>
          <a:bodyPr/>
          <a:lstStyle/>
          <a:p>
            <a:endParaRPr lang="en-US" dirty="0"/>
          </a:p>
        </p:txBody>
      </p:sp>
      <p:sp>
        <p:nvSpPr>
          <p:cNvPr id="5" name="Rectangle 4"/>
          <p:cNvSpPr/>
          <p:nvPr/>
        </p:nvSpPr>
        <p:spPr>
          <a:xfrm>
            <a:off x="750504" y="3819504"/>
            <a:ext cx="9996344" cy="156966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400" dirty="0">
                <a:effectLst>
                  <a:outerShdw blurRad="38100" dist="38100" dir="2700000" algn="tl">
                    <a:srgbClr val="000000">
                      <a:alpha val="43137"/>
                    </a:srgbClr>
                  </a:outerShdw>
                </a:effectLst>
              </a:rPr>
              <a:t>Hebrews 12:26-27 (NASB) He has promised, saying, "YET ONCE MORE I WILL SHAKE NOT ONLY THE EARTH, BUT ALSO THE HEAVEN."  This expression, "Yet once more," denotes the removing of those things which can be shaken, as of created things, so that those things which cannot be shaken may remain. </a:t>
            </a:r>
          </a:p>
        </p:txBody>
      </p:sp>
    </p:spTree>
    <p:extLst>
      <p:ext uri="{BB962C8B-B14F-4D97-AF65-F5344CB8AC3E}">
        <p14:creationId xmlns:p14="http://schemas.microsoft.com/office/powerpoint/2010/main" val="365140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9241"/>
            <a:ext cx="10131425" cy="1456267"/>
          </a:xfrm>
        </p:spPr>
        <p:txBody>
          <a:bodyPr>
            <a:normAutofit/>
            <a:scene3d>
              <a:camera prst="orthographicFront"/>
              <a:lightRig rig="threePt" dir="t"/>
            </a:scene3d>
            <a:sp3d extrusionH="57150">
              <a:bevelT w="38100" h="38100"/>
            </a:sp3d>
          </a:bodyPr>
          <a:lstStyle/>
          <a:p>
            <a:r>
              <a:rPr lang="en-US" sz="8000" cap="none" dirty="0">
                <a:ln w="0"/>
                <a:gradFill flip="none" rotWithShape="1">
                  <a:gsLst>
                    <a:gs pos="0">
                      <a:schemeClr val="accent5">
                        <a:lumMod val="50000"/>
                      </a:schemeClr>
                    </a:gs>
                    <a:gs pos="50000">
                      <a:schemeClr val="accent5"/>
                    </a:gs>
                    <a:gs pos="100000">
                      <a:schemeClr val="accent5">
                        <a:lumMod val="60000"/>
                        <a:lumOff val="40000"/>
                      </a:schemeClr>
                    </a:gs>
                  </a:gsLst>
                  <a:lin ang="5400000" scaled="1"/>
                  <a:tileRect/>
                </a:gradFill>
                <a:effectLst>
                  <a:reflection blurRad="6350" stA="53000" endA="300" endPos="35500" dir="5400000" sy="-90000" algn="bl" rotWithShape="0"/>
                </a:effectLst>
              </a:rPr>
              <a:t>The Four Riders</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339006002"/>
              </p:ext>
            </p:extLst>
          </p:nvPr>
        </p:nvGraphicFramePr>
        <p:xfrm>
          <a:off x="574963" y="4243561"/>
          <a:ext cx="2438401" cy="2329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594687397"/>
              </p:ext>
            </p:extLst>
          </p:nvPr>
        </p:nvGraphicFramePr>
        <p:xfrm>
          <a:off x="5587642" y="-779319"/>
          <a:ext cx="6424249" cy="82369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ectangle 9"/>
          <p:cNvSpPr/>
          <p:nvPr/>
        </p:nvSpPr>
        <p:spPr>
          <a:xfrm>
            <a:off x="772390" y="2003382"/>
            <a:ext cx="6096000" cy="707886"/>
          </a:xfrm>
          <a:prstGeom prst="rect">
            <a:avLst/>
          </a:prstGeom>
        </p:spPr>
        <p:txBody>
          <a:bodyPr>
            <a:spAutoFit/>
          </a:bodyPr>
          <a:lstStyle/>
          <a:p>
            <a:r>
              <a:rPr lang="en-US" sz="2000" dirty="0"/>
              <a:t>“All men's problems were created by man, and can be solved by man.” – </a:t>
            </a:r>
            <a:r>
              <a:rPr lang="en-US" sz="2000" i="1" dirty="0"/>
              <a:t>J.F. Kennedy</a:t>
            </a:r>
          </a:p>
        </p:txBody>
      </p:sp>
    </p:spTree>
    <p:extLst>
      <p:ext uri="{BB962C8B-B14F-4D97-AF65-F5344CB8AC3E}">
        <p14:creationId xmlns:p14="http://schemas.microsoft.com/office/powerpoint/2010/main" val="178651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graphicEl>
                                              <a:dgm id="{DC4CEA90-39DF-4CAF-976B-9CCCFB5FFA11}"/>
                                            </p:graphicEl>
                                          </p:spTgt>
                                        </p:tgtEl>
                                        <p:attrNameLst>
                                          <p:attrName>style.visibility</p:attrName>
                                        </p:attrNameLst>
                                      </p:cBhvr>
                                      <p:to>
                                        <p:strVal val="visible"/>
                                      </p:to>
                                    </p:set>
                                    <p:anim calcmode="lin" valueType="num">
                                      <p:cBhvr>
                                        <p:cTn id="7" dur="1000" fill="hold"/>
                                        <p:tgtEl>
                                          <p:spTgt spid="7">
                                            <p:graphicEl>
                                              <a:dgm id="{DC4CEA90-39DF-4CAF-976B-9CCCFB5FFA11}"/>
                                            </p:graphicEl>
                                          </p:spTgt>
                                        </p:tgtEl>
                                        <p:attrNameLst>
                                          <p:attrName>ppt_w</p:attrName>
                                        </p:attrNameLst>
                                      </p:cBhvr>
                                      <p:tavLst>
                                        <p:tav tm="0">
                                          <p:val>
                                            <p:fltVal val="0"/>
                                          </p:val>
                                        </p:tav>
                                        <p:tav tm="100000">
                                          <p:val>
                                            <p:strVal val="#ppt_w"/>
                                          </p:val>
                                        </p:tav>
                                      </p:tavLst>
                                    </p:anim>
                                    <p:anim calcmode="lin" valueType="num">
                                      <p:cBhvr>
                                        <p:cTn id="8" dur="1000" fill="hold"/>
                                        <p:tgtEl>
                                          <p:spTgt spid="7">
                                            <p:graphicEl>
                                              <a:dgm id="{DC4CEA90-39DF-4CAF-976B-9CCCFB5FFA11}"/>
                                            </p:graphicEl>
                                          </p:spTgt>
                                        </p:tgtEl>
                                        <p:attrNameLst>
                                          <p:attrName>ppt_h</p:attrName>
                                        </p:attrNameLst>
                                      </p:cBhvr>
                                      <p:tavLst>
                                        <p:tav tm="0">
                                          <p:val>
                                            <p:fltVal val="0"/>
                                          </p:val>
                                        </p:tav>
                                        <p:tav tm="100000">
                                          <p:val>
                                            <p:strVal val="#ppt_h"/>
                                          </p:val>
                                        </p:tav>
                                      </p:tavLst>
                                    </p:anim>
                                    <p:anim calcmode="lin" valueType="num">
                                      <p:cBhvr>
                                        <p:cTn id="9" dur="1000" fill="hold"/>
                                        <p:tgtEl>
                                          <p:spTgt spid="7">
                                            <p:graphicEl>
                                              <a:dgm id="{DC4CEA90-39DF-4CAF-976B-9CCCFB5FFA11}"/>
                                            </p:graphicEl>
                                          </p:spTgt>
                                        </p:tgtEl>
                                        <p:attrNameLst>
                                          <p:attrName>style.rotation</p:attrName>
                                        </p:attrNameLst>
                                      </p:cBhvr>
                                      <p:tavLst>
                                        <p:tav tm="0">
                                          <p:val>
                                            <p:fltVal val="90"/>
                                          </p:val>
                                        </p:tav>
                                        <p:tav tm="100000">
                                          <p:val>
                                            <p:fltVal val="0"/>
                                          </p:val>
                                        </p:tav>
                                      </p:tavLst>
                                    </p:anim>
                                    <p:animEffect transition="in" filter="fade">
                                      <p:cBhvr>
                                        <p:cTn id="10" dur="1000"/>
                                        <p:tgtEl>
                                          <p:spTgt spid="7">
                                            <p:graphicEl>
                                              <a:dgm id="{DC4CEA90-39DF-4CAF-976B-9CCCFB5FFA1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graphicEl>
                                              <a:dgm id="{BA328C5F-E6EE-45E8-8D7F-7258C316B8B1}"/>
                                            </p:graphicEl>
                                          </p:spTgt>
                                        </p:tgtEl>
                                        <p:attrNameLst>
                                          <p:attrName>style.visibility</p:attrName>
                                        </p:attrNameLst>
                                      </p:cBhvr>
                                      <p:to>
                                        <p:strVal val="visible"/>
                                      </p:to>
                                    </p:set>
                                    <p:anim calcmode="lin" valueType="num">
                                      <p:cBhvr>
                                        <p:cTn id="15" dur="1000" fill="hold"/>
                                        <p:tgtEl>
                                          <p:spTgt spid="7">
                                            <p:graphicEl>
                                              <a:dgm id="{BA328C5F-E6EE-45E8-8D7F-7258C316B8B1}"/>
                                            </p:graphicEl>
                                          </p:spTgt>
                                        </p:tgtEl>
                                        <p:attrNameLst>
                                          <p:attrName>ppt_w</p:attrName>
                                        </p:attrNameLst>
                                      </p:cBhvr>
                                      <p:tavLst>
                                        <p:tav tm="0">
                                          <p:val>
                                            <p:fltVal val="0"/>
                                          </p:val>
                                        </p:tav>
                                        <p:tav tm="100000">
                                          <p:val>
                                            <p:strVal val="#ppt_w"/>
                                          </p:val>
                                        </p:tav>
                                      </p:tavLst>
                                    </p:anim>
                                    <p:anim calcmode="lin" valueType="num">
                                      <p:cBhvr>
                                        <p:cTn id="16" dur="1000" fill="hold"/>
                                        <p:tgtEl>
                                          <p:spTgt spid="7">
                                            <p:graphicEl>
                                              <a:dgm id="{BA328C5F-E6EE-45E8-8D7F-7258C316B8B1}"/>
                                            </p:graphicEl>
                                          </p:spTgt>
                                        </p:tgtEl>
                                        <p:attrNameLst>
                                          <p:attrName>ppt_h</p:attrName>
                                        </p:attrNameLst>
                                      </p:cBhvr>
                                      <p:tavLst>
                                        <p:tav tm="0">
                                          <p:val>
                                            <p:fltVal val="0"/>
                                          </p:val>
                                        </p:tav>
                                        <p:tav tm="100000">
                                          <p:val>
                                            <p:strVal val="#ppt_h"/>
                                          </p:val>
                                        </p:tav>
                                      </p:tavLst>
                                    </p:anim>
                                    <p:anim calcmode="lin" valueType="num">
                                      <p:cBhvr>
                                        <p:cTn id="17" dur="1000" fill="hold"/>
                                        <p:tgtEl>
                                          <p:spTgt spid="7">
                                            <p:graphicEl>
                                              <a:dgm id="{BA328C5F-E6EE-45E8-8D7F-7258C316B8B1}"/>
                                            </p:graphicEl>
                                          </p:spTgt>
                                        </p:tgtEl>
                                        <p:attrNameLst>
                                          <p:attrName>style.rotation</p:attrName>
                                        </p:attrNameLst>
                                      </p:cBhvr>
                                      <p:tavLst>
                                        <p:tav tm="0">
                                          <p:val>
                                            <p:fltVal val="90"/>
                                          </p:val>
                                        </p:tav>
                                        <p:tav tm="100000">
                                          <p:val>
                                            <p:fltVal val="0"/>
                                          </p:val>
                                        </p:tav>
                                      </p:tavLst>
                                    </p:anim>
                                    <p:animEffect transition="in" filter="fade">
                                      <p:cBhvr>
                                        <p:cTn id="18" dur="1000"/>
                                        <p:tgtEl>
                                          <p:spTgt spid="7">
                                            <p:graphicEl>
                                              <a:dgm id="{BA328C5F-E6EE-45E8-8D7F-7258C316B8B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7">
                                            <p:graphicEl>
                                              <a:dgm id="{08DEA0F1-DF7F-46F7-9BF6-95EE73F682FC}"/>
                                            </p:graphicEl>
                                          </p:spTgt>
                                        </p:tgtEl>
                                        <p:attrNameLst>
                                          <p:attrName>style.visibility</p:attrName>
                                        </p:attrNameLst>
                                      </p:cBhvr>
                                      <p:to>
                                        <p:strVal val="visible"/>
                                      </p:to>
                                    </p:set>
                                    <p:anim calcmode="lin" valueType="num">
                                      <p:cBhvr>
                                        <p:cTn id="23" dur="1000" fill="hold"/>
                                        <p:tgtEl>
                                          <p:spTgt spid="7">
                                            <p:graphicEl>
                                              <a:dgm id="{08DEA0F1-DF7F-46F7-9BF6-95EE73F682FC}"/>
                                            </p:graphicEl>
                                          </p:spTgt>
                                        </p:tgtEl>
                                        <p:attrNameLst>
                                          <p:attrName>ppt_w</p:attrName>
                                        </p:attrNameLst>
                                      </p:cBhvr>
                                      <p:tavLst>
                                        <p:tav tm="0">
                                          <p:val>
                                            <p:fltVal val="0"/>
                                          </p:val>
                                        </p:tav>
                                        <p:tav tm="100000">
                                          <p:val>
                                            <p:strVal val="#ppt_w"/>
                                          </p:val>
                                        </p:tav>
                                      </p:tavLst>
                                    </p:anim>
                                    <p:anim calcmode="lin" valueType="num">
                                      <p:cBhvr>
                                        <p:cTn id="24" dur="1000" fill="hold"/>
                                        <p:tgtEl>
                                          <p:spTgt spid="7">
                                            <p:graphicEl>
                                              <a:dgm id="{08DEA0F1-DF7F-46F7-9BF6-95EE73F682FC}"/>
                                            </p:graphicEl>
                                          </p:spTgt>
                                        </p:tgtEl>
                                        <p:attrNameLst>
                                          <p:attrName>ppt_h</p:attrName>
                                        </p:attrNameLst>
                                      </p:cBhvr>
                                      <p:tavLst>
                                        <p:tav tm="0">
                                          <p:val>
                                            <p:fltVal val="0"/>
                                          </p:val>
                                        </p:tav>
                                        <p:tav tm="100000">
                                          <p:val>
                                            <p:strVal val="#ppt_h"/>
                                          </p:val>
                                        </p:tav>
                                      </p:tavLst>
                                    </p:anim>
                                    <p:anim calcmode="lin" valueType="num">
                                      <p:cBhvr>
                                        <p:cTn id="25" dur="1000" fill="hold"/>
                                        <p:tgtEl>
                                          <p:spTgt spid="7">
                                            <p:graphicEl>
                                              <a:dgm id="{08DEA0F1-DF7F-46F7-9BF6-95EE73F682FC}"/>
                                            </p:graphicEl>
                                          </p:spTgt>
                                        </p:tgtEl>
                                        <p:attrNameLst>
                                          <p:attrName>style.rotation</p:attrName>
                                        </p:attrNameLst>
                                      </p:cBhvr>
                                      <p:tavLst>
                                        <p:tav tm="0">
                                          <p:val>
                                            <p:fltVal val="90"/>
                                          </p:val>
                                        </p:tav>
                                        <p:tav tm="100000">
                                          <p:val>
                                            <p:fltVal val="0"/>
                                          </p:val>
                                        </p:tav>
                                      </p:tavLst>
                                    </p:anim>
                                    <p:animEffect transition="in" filter="fade">
                                      <p:cBhvr>
                                        <p:cTn id="26" dur="1000"/>
                                        <p:tgtEl>
                                          <p:spTgt spid="7">
                                            <p:graphicEl>
                                              <a:dgm id="{08DEA0F1-DF7F-46F7-9BF6-95EE73F682F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7">
                                            <p:graphicEl>
                                              <a:dgm id="{CA8BD57A-B264-4150-AAFF-2B39D20226D8}"/>
                                            </p:graphicEl>
                                          </p:spTgt>
                                        </p:tgtEl>
                                        <p:attrNameLst>
                                          <p:attrName>style.visibility</p:attrName>
                                        </p:attrNameLst>
                                      </p:cBhvr>
                                      <p:to>
                                        <p:strVal val="visible"/>
                                      </p:to>
                                    </p:set>
                                    <p:anim calcmode="lin" valueType="num">
                                      <p:cBhvr>
                                        <p:cTn id="31" dur="1000" fill="hold"/>
                                        <p:tgtEl>
                                          <p:spTgt spid="7">
                                            <p:graphicEl>
                                              <a:dgm id="{CA8BD57A-B264-4150-AAFF-2B39D20226D8}"/>
                                            </p:graphicEl>
                                          </p:spTgt>
                                        </p:tgtEl>
                                        <p:attrNameLst>
                                          <p:attrName>ppt_w</p:attrName>
                                        </p:attrNameLst>
                                      </p:cBhvr>
                                      <p:tavLst>
                                        <p:tav tm="0">
                                          <p:val>
                                            <p:fltVal val="0"/>
                                          </p:val>
                                        </p:tav>
                                        <p:tav tm="100000">
                                          <p:val>
                                            <p:strVal val="#ppt_w"/>
                                          </p:val>
                                        </p:tav>
                                      </p:tavLst>
                                    </p:anim>
                                    <p:anim calcmode="lin" valueType="num">
                                      <p:cBhvr>
                                        <p:cTn id="32" dur="1000" fill="hold"/>
                                        <p:tgtEl>
                                          <p:spTgt spid="7">
                                            <p:graphicEl>
                                              <a:dgm id="{CA8BD57A-B264-4150-AAFF-2B39D20226D8}"/>
                                            </p:graphicEl>
                                          </p:spTgt>
                                        </p:tgtEl>
                                        <p:attrNameLst>
                                          <p:attrName>ppt_h</p:attrName>
                                        </p:attrNameLst>
                                      </p:cBhvr>
                                      <p:tavLst>
                                        <p:tav tm="0">
                                          <p:val>
                                            <p:fltVal val="0"/>
                                          </p:val>
                                        </p:tav>
                                        <p:tav tm="100000">
                                          <p:val>
                                            <p:strVal val="#ppt_h"/>
                                          </p:val>
                                        </p:tav>
                                      </p:tavLst>
                                    </p:anim>
                                    <p:anim calcmode="lin" valueType="num">
                                      <p:cBhvr>
                                        <p:cTn id="33" dur="1000" fill="hold"/>
                                        <p:tgtEl>
                                          <p:spTgt spid="7">
                                            <p:graphicEl>
                                              <a:dgm id="{CA8BD57A-B264-4150-AAFF-2B39D20226D8}"/>
                                            </p:graphicEl>
                                          </p:spTgt>
                                        </p:tgtEl>
                                        <p:attrNameLst>
                                          <p:attrName>style.rotation</p:attrName>
                                        </p:attrNameLst>
                                      </p:cBhvr>
                                      <p:tavLst>
                                        <p:tav tm="0">
                                          <p:val>
                                            <p:fltVal val="90"/>
                                          </p:val>
                                        </p:tav>
                                        <p:tav tm="100000">
                                          <p:val>
                                            <p:fltVal val="0"/>
                                          </p:val>
                                        </p:tav>
                                      </p:tavLst>
                                    </p:anim>
                                    <p:animEffect transition="in" filter="fade">
                                      <p:cBhvr>
                                        <p:cTn id="34" dur="1000"/>
                                        <p:tgtEl>
                                          <p:spTgt spid="7">
                                            <p:graphicEl>
                                              <a:dgm id="{CA8BD57A-B264-4150-AAFF-2B39D20226D8}"/>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9241"/>
            <a:ext cx="10131425" cy="1456267"/>
          </a:xfrm>
        </p:spPr>
        <p:txBody>
          <a:bodyPr>
            <a:normAutofit/>
            <a:scene3d>
              <a:camera prst="orthographicFront"/>
              <a:lightRig rig="threePt" dir="t"/>
            </a:scene3d>
            <a:sp3d extrusionH="57150">
              <a:bevelT w="38100" h="38100"/>
            </a:sp3d>
          </a:bodyPr>
          <a:lstStyle/>
          <a:p>
            <a:r>
              <a:rPr lang="en-US" sz="8000" cap="none" dirty="0">
                <a:ln w="0"/>
                <a:gradFill flip="none" rotWithShape="1">
                  <a:gsLst>
                    <a:gs pos="0">
                      <a:schemeClr val="accent5">
                        <a:lumMod val="50000"/>
                      </a:schemeClr>
                    </a:gs>
                    <a:gs pos="50000">
                      <a:schemeClr val="accent5"/>
                    </a:gs>
                    <a:gs pos="100000">
                      <a:schemeClr val="accent5">
                        <a:lumMod val="60000"/>
                        <a:lumOff val="40000"/>
                      </a:schemeClr>
                    </a:gs>
                  </a:gsLst>
                  <a:lin ang="5400000" scaled="1"/>
                  <a:tileRect/>
                </a:gradFill>
                <a:effectLst>
                  <a:reflection blurRad="6350" stA="53000" endA="300" endPos="35500" dir="5400000" sy="-90000" algn="bl" rotWithShape="0"/>
                </a:effectLst>
              </a:rPr>
              <a:t>The Four Riders</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3738526619"/>
              </p:ext>
            </p:extLst>
          </p:nvPr>
        </p:nvGraphicFramePr>
        <p:xfrm>
          <a:off x="574963" y="4243561"/>
          <a:ext cx="2438401" cy="2329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2172561986"/>
              </p:ext>
            </p:extLst>
          </p:nvPr>
        </p:nvGraphicFramePr>
        <p:xfrm>
          <a:off x="2563887" y="1253014"/>
          <a:ext cx="8845331" cy="59810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9749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graphicEl>
                                              <a:dgm id="{259EE19E-0E08-4E02-8F6C-98B3674259D4}"/>
                                            </p:graphicEl>
                                          </p:spTgt>
                                        </p:tgtEl>
                                        <p:attrNameLst>
                                          <p:attrName>style.visibility</p:attrName>
                                        </p:attrNameLst>
                                      </p:cBhvr>
                                      <p:to>
                                        <p:strVal val="visible"/>
                                      </p:to>
                                    </p:set>
                                    <p:anim calcmode="lin" valueType="num">
                                      <p:cBhvr>
                                        <p:cTn id="7" dur="1000" fill="hold"/>
                                        <p:tgtEl>
                                          <p:spTgt spid="7">
                                            <p:graphicEl>
                                              <a:dgm id="{259EE19E-0E08-4E02-8F6C-98B3674259D4}"/>
                                            </p:graphicEl>
                                          </p:spTgt>
                                        </p:tgtEl>
                                        <p:attrNameLst>
                                          <p:attrName>ppt_w</p:attrName>
                                        </p:attrNameLst>
                                      </p:cBhvr>
                                      <p:tavLst>
                                        <p:tav tm="0">
                                          <p:val>
                                            <p:fltVal val="0"/>
                                          </p:val>
                                        </p:tav>
                                        <p:tav tm="100000">
                                          <p:val>
                                            <p:strVal val="#ppt_w"/>
                                          </p:val>
                                        </p:tav>
                                      </p:tavLst>
                                    </p:anim>
                                    <p:anim calcmode="lin" valueType="num">
                                      <p:cBhvr>
                                        <p:cTn id="8" dur="1000" fill="hold"/>
                                        <p:tgtEl>
                                          <p:spTgt spid="7">
                                            <p:graphicEl>
                                              <a:dgm id="{259EE19E-0E08-4E02-8F6C-98B3674259D4}"/>
                                            </p:graphicEl>
                                          </p:spTgt>
                                        </p:tgtEl>
                                        <p:attrNameLst>
                                          <p:attrName>ppt_h</p:attrName>
                                        </p:attrNameLst>
                                      </p:cBhvr>
                                      <p:tavLst>
                                        <p:tav tm="0">
                                          <p:val>
                                            <p:fltVal val="0"/>
                                          </p:val>
                                        </p:tav>
                                        <p:tav tm="100000">
                                          <p:val>
                                            <p:strVal val="#ppt_h"/>
                                          </p:val>
                                        </p:tav>
                                      </p:tavLst>
                                    </p:anim>
                                    <p:anim calcmode="lin" valueType="num">
                                      <p:cBhvr>
                                        <p:cTn id="9" dur="1000" fill="hold"/>
                                        <p:tgtEl>
                                          <p:spTgt spid="7">
                                            <p:graphicEl>
                                              <a:dgm id="{259EE19E-0E08-4E02-8F6C-98B3674259D4}"/>
                                            </p:graphicEl>
                                          </p:spTgt>
                                        </p:tgtEl>
                                        <p:attrNameLst>
                                          <p:attrName>style.rotation</p:attrName>
                                        </p:attrNameLst>
                                      </p:cBhvr>
                                      <p:tavLst>
                                        <p:tav tm="0">
                                          <p:val>
                                            <p:fltVal val="90"/>
                                          </p:val>
                                        </p:tav>
                                        <p:tav tm="100000">
                                          <p:val>
                                            <p:fltVal val="0"/>
                                          </p:val>
                                        </p:tav>
                                      </p:tavLst>
                                    </p:anim>
                                    <p:animEffect transition="in" filter="fade">
                                      <p:cBhvr>
                                        <p:cTn id="10" dur="1000"/>
                                        <p:tgtEl>
                                          <p:spTgt spid="7">
                                            <p:graphicEl>
                                              <a:dgm id="{259EE19E-0E08-4E02-8F6C-98B3674259D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graphicEl>
                                              <a:dgm id="{5C151184-3647-4094-93B2-B90FBBBAB8A7}"/>
                                            </p:graphicEl>
                                          </p:spTgt>
                                        </p:tgtEl>
                                        <p:attrNameLst>
                                          <p:attrName>style.visibility</p:attrName>
                                        </p:attrNameLst>
                                      </p:cBhvr>
                                      <p:to>
                                        <p:strVal val="visible"/>
                                      </p:to>
                                    </p:set>
                                    <p:anim calcmode="lin" valueType="num">
                                      <p:cBhvr>
                                        <p:cTn id="15" dur="1000" fill="hold"/>
                                        <p:tgtEl>
                                          <p:spTgt spid="7">
                                            <p:graphicEl>
                                              <a:dgm id="{5C151184-3647-4094-93B2-B90FBBBAB8A7}"/>
                                            </p:graphicEl>
                                          </p:spTgt>
                                        </p:tgtEl>
                                        <p:attrNameLst>
                                          <p:attrName>ppt_w</p:attrName>
                                        </p:attrNameLst>
                                      </p:cBhvr>
                                      <p:tavLst>
                                        <p:tav tm="0">
                                          <p:val>
                                            <p:fltVal val="0"/>
                                          </p:val>
                                        </p:tav>
                                        <p:tav tm="100000">
                                          <p:val>
                                            <p:strVal val="#ppt_w"/>
                                          </p:val>
                                        </p:tav>
                                      </p:tavLst>
                                    </p:anim>
                                    <p:anim calcmode="lin" valueType="num">
                                      <p:cBhvr>
                                        <p:cTn id="16" dur="1000" fill="hold"/>
                                        <p:tgtEl>
                                          <p:spTgt spid="7">
                                            <p:graphicEl>
                                              <a:dgm id="{5C151184-3647-4094-93B2-B90FBBBAB8A7}"/>
                                            </p:graphicEl>
                                          </p:spTgt>
                                        </p:tgtEl>
                                        <p:attrNameLst>
                                          <p:attrName>ppt_h</p:attrName>
                                        </p:attrNameLst>
                                      </p:cBhvr>
                                      <p:tavLst>
                                        <p:tav tm="0">
                                          <p:val>
                                            <p:fltVal val="0"/>
                                          </p:val>
                                        </p:tav>
                                        <p:tav tm="100000">
                                          <p:val>
                                            <p:strVal val="#ppt_h"/>
                                          </p:val>
                                        </p:tav>
                                      </p:tavLst>
                                    </p:anim>
                                    <p:anim calcmode="lin" valueType="num">
                                      <p:cBhvr>
                                        <p:cTn id="17" dur="1000" fill="hold"/>
                                        <p:tgtEl>
                                          <p:spTgt spid="7">
                                            <p:graphicEl>
                                              <a:dgm id="{5C151184-3647-4094-93B2-B90FBBBAB8A7}"/>
                                            </p:graphicEl>
                                          </p:spTgt>
                                        </p:tgtEl>
                                        <p:attrNameLst>
                                          <p:attrName>style.rotation</p:attrName>
                                        </p:attrNameLst>
                                      </p:cBhvr>
                                      <p:tavLst>
                                        <p:tav tm="0">
                                          <p:val>
                                            <p:fltVal val="90"/>
                                          </p:val>
                                        </p:tav>
                                        <p:tav tm="100000">
                                          <p:val>
                                            <p:fltVal val="0"/>
                                          </p:val>
                                        </p:tav>
                                      </p:tavLst>
                                    </p:anim>
                                    <p:animEffect transition="in" filter="fade">
                                      <p:cBhvr>
                                        <p:cTn id="18" dur="1000"/>
                                        <p:tgtEl>
                                          <p:spTgt spid="7">
                                            <p:graphicEl>
                                              <a:dgm id="{5C151184-3647-4094-93B2-B90FBBBAB8A7}"/>
                                            </p:graphicEl>
                                          </p:spTgt>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7">
                                            <p:graphicEl>
                                              <a:dgm id="{6B20249C-E08A-43A3-AA7A-BE64CFF9A162}"/>
                                            </p:graphicEl>
                                          </p:spTgt>
                                        </p:tgtEl>
                                        <p:attrNameLst>
                                          <p:attrName>style.visibility</p:attrName>
                                        </p:attrNameLst>
                                      </p:cBhvr>
                                      <p:to>
                                        <p:strVal val="visible"/>
                                      </p:to>
                                    </p:set>
                                    <p:anim calcmode="lin" valueType="num">
                                      <p:cBhvr>
                                        <p:cTn id="21" dur="1000" fill="hold"/>
                                        <p:tgtEl>
                                          <p:spTgt spid="7">
                                            <p:graphicEl>
                                              <a:dgm id="{6B20249C-E08A-43A3-AA7A-BE64CFF9A162}"/>
                                            </p:graphicEl>
                                          </p:spTgt>
                                        </p:tgtEl>
                                        <p:attrNameLst>
                                          <p:attrName>ppt_w</p:attrName>
                                        </p:attrNameLst>
                                      </p:cBhvr>
                                      <p:tavLst>
                                        <p:tav tm="0">
                                          <p:val>
                                            <p:fltVal val="0"/>
                                          </p:val>
                                        </p:tav>
                                        <p:tav tm="100000">
                                          <p:val>
                                            <p:strVal val="#ppt_w"/>
                                          </p:val>
                                        </p:tav>
                                      </p:tavLst>
                                    </p:anim>
                                    <p:anim calcmode="lin" valueType="num">
                                      <p:cBhvr>
                                        <p:cTn id="22" dur="1000" fill="hold"/>
                                        <p:tgtEl>
                                          <p:spTgt spid="7">
                                            <p:graphicEl>
                                              <a:dgm id="{6B20249C-E08A-43A3-AA7A-BE64CFF9A162}"/>
                                            </p:graphicEl>
                                          </p:spTgt>
                                        </p:tgtEl>
                                        <p:attrNameLst>
                                          <p:attrName>ppt_h</p:attrName>
                                        </p:attrNameLst>
                                      </p:cBhvr>
                                      <p:tavLst>
                                        <p:tav tm="0">
                                          <p:val>
                                            <p:fltVal val="0"/>
                                          </p:val>
                                        </p:tav>
                                        <p:tav tm="100000">
                                          <p:val>
                                            <p:strVal val="#ppt_h"/>
                                          </p:val>
                                        </p:tav>
                                      </p:tavLst>
                                    </p:anim>
                                    <p:anim calcmode="lin" valueType="num">
                                      <p:cBhvr>
                                        <p:cTn id="23" dur="1000" fill="hold"/>
                                        <p:tgtEl>
                                          <p:spTgt spid="7">
                                            <p:graphicEl>
                                              <a:dgm id="{6B20249C-E08A-43A3-AA7A-BE64CFF9A162}"/>
                                            </p:graphicEl>
                                          </p:spTgt>
                                        </p:tgtEl>
                                        <p:attrNameLst>
                                          <p:attrName>style.rotation</p:attrName>
                                        </p:attrNameLst>
                                      </p:cBhvr>
                                      <p:tavLst>
                                        <p:tav tm="0">
                                          <p:val>
                                            <p:fltVal val="90"/>
                                          </p:val>
                                        </p:tav>
                                        <p:tav tm="100000">
                                          <p:val>
                                            <p:fltVal val="0"/>
                                          </p:val>
                                        </p:tav>
                                      </p:tavLst>
                                    </p:anim>
                                    <p:animEffect transition="in" filter="fade">
                                      <p:cBhvr>
                                        <p:cTn id="24" dur="1000"/>
                                        <p:tgtEl>
                                          <p:spTgt spid="7">
                                            <p:graphicEl>
                                              <a:dgm id="{6B20249C-E08A-43A3-AA7A-BE64CFF9A16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7">
                                            <p:graphicEl>
                                              <a:dgm id="{6629C4A7-2E87-45DE-9701-DAE1796F13C0}"/>
                                            </p:graphicEl>
                                          </p:spTgt>
                                        </p:tgtEl>
                                        <p:attrNameLst>
                                          <p:attrName>style.visibility</p:attrName>
                                        </p:attrNameLst>
                                      </p:cBhvr>
                                      <p:to>
                                        <p:strVal val="visible"/>
                                      </p:to>
                                    </p:set>
                                    <p:anim calcmode="lin" valueType="num">
                                      <p:cBhvr>
                                        <p:cTn id="29" dur="1000" fill="hold"/>
                                        <p:tgtEl>
                                          <p:spTgt spid="7">
                                            <p:graphicEl>
                                              <a:dgm id="{6629C4A7-2E87-45DE-9701-DAE1796F13C0}"/>
                                            </p:graphicEl>
                                          </p:spTgt>
                                        </p:tgtEl>
                                        <p:attrNameLst>
                                          <p:attrName>ppt_w</p:attrName>
                                        </p:attrNameLst>
                                      </p:cBhvr>
                                      <p:tavLst>
                                        <p:tav tm="0">
                                          <p:val>
                                            <p:fltVal val="0"/>
                                          </p:val>
                                        </p:tav>
                                        <p:tav tm="100000">
                                          <p:val>
                                            <p:strVal val="#ppt_w"/>
                                          </p:val>
                                        </p:tav>
                                      </p:tavLst>
                                    </p:anim>
                                    <p:anim calcmode="lin" valueType="num">
                                      <p:cBhvr>
                                        <p:cTn id="30" dur="1000" fill="hold"/>
                                        <p:tgtEl>
                                          <p:spTgt spid="7">
                                            <p:graphicEl>
                                              <a:dgm id="{6629C4A7-2E87-45DE-9701-DAE1796F13C0}"/>
                                            </p:graphicEl>
                                          </p:spTgt>
                                        </p:tgtEl>
                                        <p:attrNameLst>
                                          <p:attrName>ppt_h</p:attrName>
                                        </p:attrNameLst>
                                      </p:cBhvr>
                                      <p:tavLst>
                                        <p:tav tm="0">
                                          <p:val>
                                            <p:fltVal val="0"/>
                                          </p:val>
                                        </p:tav>
                                        <p:tav tm="100000">
                                          <p:val>
                                            <p:strVal val="#ppt_h"/>
                                          </p:val>
                                        </p:tav>
                                      </p:tavLst>
                                    </p:anim>
                                    <p:anim calcmode="lin" valueType="num">
                                      <p:cBhvr>
                                        <p:cTn id="31" dur="1000" fill="hold"/>
                                        <p:tgtEl>
                                          <p:spTgt spid="7">
                                            <p:graphicEl>
                                              <a:dgm id="{6629C4A7-2E87-45DE-9701-DAE1796F13C0}"/>
                                            </p:graphicEl>
                                          </p:spTgt>
                                        </p:tgtEl>
                                        <p:attrNameLst>
                                          <p:attrName>style.rotation</p:attrName>
                                        </p:attrNameLst>
                                      </p:cBhvr>
                                      <p:tavLst>
                                        <p:tav tm="0">
                                          <p:val>
                                            <p:fltVal val="90"/>
                                          </p:val>
                                        </p:tav>
                                        <p:tav tm="100000">
                                          <p:val>
                                            <p:fltVal val="0"/>
                                          </p:val>
                                        </p:tav>
                                      </p:tavLst>
                                    </p:anim>
                                    <p:animEffect transition="in" filter="fade">
                                      <p:cBhvr>
                                        <p:cTn id="32" dur="1000"/>
                                        <p:tgtEl>
                                          <p:spTgt spid="7">
                                            <p:graphicEl>
                                              <a:dgm id="{6629C4A7-2E87-45DE-9701-DAE1796F13C0}"/>
                                            </p:graphic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7">
                                            <p:graphicEl>
                                              <a:dgm id="{21723A6B-16C2-404A-805D-FAF512A5250A}"/>
                                            </p:graphicEl>
                                          </p:spTgt>
                                        </p:tgtEl>
                                        <p:attrNameLst>
                                          <p:attrName>style.visibility</p:attrName>
                                        </p:attrNameLst>
                                      </p:cBhvr>
                                      <p:to>
                                        <p:strVal val="visible"/>
                                      </p:to>
                                    </p:set>
                                    <p:anim calcmode="lin" valueType="num">
                                      <p:cBhvr>
                                        <p:cTn id="35" dur="1000" fill="hold"/>
                                        <p:tgtEl>
                                          <p:spTgt spid="7">
                                            <p:graphicEl>
                                              <a:dgm id="{21723A6B-16C2-404A-805D-FAF512A5250A}"/>
                                            </p:graphicEl>
                                          </p:spTgt>
                                        </p:tgtEl>
                                        <p:attrNameLst>
                                          <p:attrName>ppt_w</p:attrName>
                                        </p:attrNameLst>
                                      </p:cBhvr>
                                      <p:tavLst>
                                        <p:tav tm="0">
                                          <p:val>
                                            <p:fltVal val="0"/>
                                          </p:val>
                                        </p:tav>
                                        <p:tav tm="100000">
                                          <p:val>
                                            <p:strVal val="#ppt_w"/>
                                          </p:val>
                                        </p:tav>
                                      </p:tavLst>
                                    </p:anim>
                                    <p:anim calcmode="lin" valueType="num">
                                      <p:cBhvr>
                                        <p:cTn id="36" dur="1000" fill="hold"/>
                                        <p:tgtEl>
                                          <p:spTgt spid="7">
                                            <p:graphicEl>
                                              <a:dgm id="{21723A6B-16C2-404A-805D-FAF512A5250A}"/>
                                            </p:graphicEl>
                                          </p:spTgt>
                                        </p:tgtEl>
                                        <p:attrNameLst>
                                          <p:attrName>ppt_h</p:attrName>
                                        </p:attrNameLst>
                                      </p:cBhvr>
                                      <p:tavLst>
                                        <p:tav tm="0">
                                          <p:val>
                                            <p:fltVal val="0"/>
                                          </p:val>
                                        </p:tav>
                                        <p:tav tm="100000">
                                          <p:val>
                                            <p:strVal val="#ppt_h"/>
                                          </p:val>
                                        </p:tav>
                                      </p:tavLst>
                                    </p:anim>
                                    <p:anim calcmode="lin" valueType="num">
                                      <p:cBhvr>
                                        <p:cTn id="37" dur="1000" fill="hold"/>
                                        <p:tgtEl>
                                          <p:spTgt spid="7">
                                            <p:graphicEl>
                                              <a:dgm id="{21723A6B-16C2-404A-805D-FAF512A5250A}"/>
                                            </p:graphicEl>
                                          </p:spTgt>
                                        </p:tgtEl>
                                        <p:attrNameLst>
                                          <p:attrName>style.rotation</p:attrName>
                                        </p:attrNameLst>
                                      </p:cBhvr>
                                      <p:tavLst>
                                        <p:tav tm="0">
                                          <p:val>
                                            <p:fltVal val="90"/>
                                          </p:val>
                                        </p:tav>
                                        <p:tav tm="100000">
                                          <p:val>
                                            <p:fltVal val="0"/>
                                          </p:val>
                                        </p:tav>
                                      </p:tavLst>
                                    </p:anim>
                                    <p:animEffect transition="in" filter="fade">
                                      <p:cBhvr>
                                        <p:cTn id="38" dur="1000"/>
                                        <p:tgtEl>
                                          <p:spTgt spid="7">
                                            <p:graphicEl>
                                              <a:dgm id="{21723A6B-16C2-404A-805D-FAF512A5250A}"/>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7">
                                            <p:graphicEl>
                                              <a:dgm id="{726EDE54-F8CF-4ED2-A9A9-58DC719C5381}"/>
                                            </p:graphicEl>
                                          </p:spTgt>
                                        </p:tgtEl>
                                        <p:attrNameLst>
                                          <p:attrName>style.visibility</p:attrName>
                                        </p:attrNameLst>
                                      </p:cBhvr>
                                      <p:to>
                                        <p:strVal val="visible"/>
                                      </p:to>
                                    </p:set>
                                    <p:anim calcmode="lin" valueType="num">
                                      <p:cBhvr>
                                        <p:cTn id="43" dur="1000" fill="hold"/>
                                        <p:tgtEl>
                                          <p:spTgt spid="7">
                                            <p:graphicEl>
                                              <a:dgm id="{726EDE54-F8CF-4ED2-A9A9-58DC719C5381}"/>
                                            </p:graphicEl>
                                          </p:spTgt>
                                        </p:tgtEl>
                                        <p:attrNameLst>
                                          <p:attrName>ppt_w</p:attrName>
                                        </p:attrNameLst>
                                      </p:cBhvr>
                                      <p:tavLst>
                                        <p:tav tm="0">
                                          <p:val>
                                            <p:fltVal val="0"/>
                                          </p:val>
                                        </p:tav>
                                        <p:tav tm="100000">
                                          <p:val>
                                            <p:strVal val="#ppt_w"/>
                                          </p:val>
                                        </p:tav>
                                      </p:tavLst>
                                    </p:anim>
                                    <p:anim calcmode="lin" valueType="num">
                                      <p:cBhvr>
                                        <p:cTn id="44" dur="1000" fill="hold"/>
                                        <p:tgtEl>
                                          <p:spTgt spid="7">
                                            <p:graphicEl>
                                              <a:dgm id="{726EDE54-F8CF-4ED2-A9A9-58DC719C5381}"/>
                                            </p:graphicEl>
                                          </p:spTgt>
                                        </p:tgtEl>
                                        <p:attrNameLst>
                                          <p:attrName>ppt_h</p:attrName>
                                        </p:attrNameLst>
                                      </p:cBhvr>
                                      <p:tavLst>
                                        <p:tav tm="0">
                                          <p:val>
                                            <p:fltVal val="0"/>
                                          </p:val>
                                        </p:tav>
                                        <p:tav tm="100000">
                                          <p:val>
                                            <p:strVal val="#ppt_h"/>
                                          </p:val>
                                        </p:tav>
                                      </p:tavLst>
                                    </p:anim>
                                    <p:anim calcmode="lin" valueType="num">
                                      <p:cBhvr>
                                        <p:cTn id="45" dur="1000" fill="hold"/>
                                        <p:tgtEl>
                                          <p:spTgt spid="7">
                                            <p:graphicEl>
                                              <a:dgm id="{726EDE54-F8CF-4ED2-A9A9-58DC719C5381}"/>
                                            </p:graphicEl>
                                          </p:spTgt>
                                        </p:tgtEl>
                                        <p:attrNameLst>
                                          <p:attrName>style.rotation</p:attrName>
                                        </p:attrNameLst>
                                      </p:cBhvr>
                                      <p:tavLst>
                                        <p:tav tm="0">
                                          <p:val>
                                            <p:fltVal val="90"/>
                                          </p:val>
                                        </p:tav>
                                        <p:tav tm="100000">
                                          <p:val>
                                            <p:fltVal val="0"/>
                                          </p:val>
                                        </p:tav>
                                      </p:tavLst>
                                    </p:anim>
                                    <p:animEffect transition="in" filter="fade">
                                      <p:cBhvr>
                                        <p:cTn id="46" dur="1000"/>
                                        <p:tgtEl>
                                          <p:spTgt spid="7">
                                            <p:graphicEl>
                                              <a:dgm id="{726EDE54-F8CF-4ED2-A9A9-58DC719C5381}"/>
                                            </p:graphic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7">
                                            <p:graphicEl>
                                              <a:dgm id="{B7E30E19-8489-4672-B1E5-06708C0BD4D3}"/>
                                            </p:graphicEl>
                                          </p:spTgt>
                                        </p:tgtEl>
                                        <p:attrNameLst>
                                          <p:attrName>style.visibility</p:attrName>
                                        </p:attrNameLst>
                                      </p:cBhvr>
                                      <p:to>
                                        <p:strVal val="visible"/>
                                      </p:to>
                                    </p:set>
                                    <p:anim calcmode="lin" valueType="num">
                                      <p:cBhvr>
                                        <p:cTn id="49" dur="1000" fill="hold"/>
                                        <p:tgtEl>
                                          <p:spTgt spid="7">
                                            <p:graphicEl>
                                              <a:dgm id="{B7E30E19-8489-4672-B1E5-06708C0BD4D3}"/>
                                            </p:graphicEl>
                                          </p:spTgt>
                                        </p:tgtEl>
                                        <p:attrNameLst>
                                          <p:attrName>ppt_w</p:attrName>
                                        </p:attrNameLst>
                                      </p:cBhvr>
                                      <p:tavLst>
                                        <p:tav tm="0">
                                          <p:val>
                                            <p:fltVal val="0"/>
                                          </p:val>
                                        </p:tav>
                                        <p:tav tm="100000">
                                          <p:val>
                                            <p:strVal val="#ppt_w"/>
                                          </p:val>
                                        </p:tav>
                                      </p:tavLst>
                                    </p:anim>
                                    <p:anim calcmode="lin" valueType="num">
                                      <p:cBhvr>
                                        <p:cTn id="50" dur="1000" fill="hold"/>
                                        <p:tgtEl>
                                          <p:spTgt spid="7">
                                            <p:graphicEl>
                                              <a:dgm id="{B7E30E19-8489-4672-B1E5-06708C0BD4D3}"/>
                                            </p:graphicEl>
                                          </p:spTgt>
                                        </p:tgtEl>
                                        <p:attrNameLst>
                                          <p:attrName>ppt_h</p:attrName>
                                        </p:attrNameLst>
                                      </p:cBhvr>
                                      <p:tavLst>
                                        <p:tav tm="0">
                                          <p:val>
                                            <p:fltVal val="0"/>
                                          </p:val>
                                        </p:tav>
                                        <p:tav tm="100000">
                                          <p:val>
                                            <p:strVal val="#ppt_h"/>
                                          </p:val>
                                        </p:tav>
                                      </p:tavLst>
                                    </p:anim>
                                    <p:anim calcmode="lin" valueType="num">
                                      <p:cBhvr>
                                        <p:cTn id="51" dur="1000" fill="hold"/>
                                        <p:tgtEl>
                                          <p:spTgt spid="7">
                                            <p:graphicEl>
                                              <a:dgm id="{B7E30E19-8489-4672-B1E5-06708C0BD4D3}"/>
                                            </p:graphicEl>
                                          </p:spTgt>
                                        </p:tgtEl>
                                        <p:attrNameLst>
                                          <p:attrName>style.rotation</p:attrName>
                                        </p:attrNameLst>
                                      </p:cBhvr>
                                      <p:tavLst>
                                        <p:tav tm="0">
                                          <p:val>
                                            <p:fltVal val="90"/>
                                          </p:val>
                                        </p:tav>
                                        <p:tav tm="100000">
                                          <p:val>
                                            <p:fltVal val="0"/>
                                          </p:val>
                                        </p:tav>
                                      </p:tavLst>
                                    </p:anim>
                                    <p:animEffect transition="in" filter="fade">
                                      <p:cBhvr>
                                        <p:cTn id="52" dur="1000"/>
                                        <p:tgtEl>
                                          <p:spTgt spid="7">
                                            <p:graphicEl>
                                              <a:dgm id="{B7E30E19-8489-4672-B1E5-06708C0BD4D3}"/>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7">
                                            <p:graphicEl>
                                              <a:dgm id="{EA37D0A1-B732-4A41-AA9B-A997CEEC04EA}"/>
                                            </p:graphicEl>
                                          </p:spTgt>
                                        </p:tgtEl>
                                        <p:attrNameLst>
                                          <p:attrName>style.visibility</p:attrName>
                                        </p:attrNameLst>
                                      </p:cBhvr>
                                      <p:to>
                                        <p:strVal val="visible"/>
                                      </p:to>
                                    </p:set>
                                    <p:anim calcmode="lin" valueType="num">
                                      <p:cBhvr>
                                        <p:cTn id="57" dur="1000" fill="hold"/>
                                        <p:tgtEl>
                                          <p:spTgt spid="7">
                                            <p:graphicEl>
                                              <a:dgm id="{EA37D0A1-B732-4A41-AA9B-A997CEEC04EA}"/>
                                            </p:graphicEl>
                                          </p:spTgt>
                                        </p:tgtEl>
                                        <p:attrNameLst>
                                          <p:attrName>ppt_w</p:attrName>
                                        </p:attrNameLst>
                                      </p:cBhvr>
                                      <p:tavLst>
                                        <p:tav tm="0">
                                          <p:val>
                                            <p:fltVal val="0"/>
                                          </p:val>
                                        </p:tav>
                                        <p:tav tm="100000">
                                          <p:val>
                                            <p:strVal val="#ppt_w"/>
                                          </p:val>
                                        </p:tav>
                                      </p:tavLst>
                                    </p:anim>
                                    <p:anim calcmode="lin" valueType="num">
                                      <p:cBhvr>
                                        <p:cTn id="58" dur="1000" fill="hold"/>
                                        <p:tgtEl>
                                          <p:spTgt spid="7">
                                            <p:graphicEl>
                                              <a:dgm id="{EA37D0A1-B732-4A41-AA9B-A997CEEC04EA}"/>
                                            </p:graphicEl>
                                          </p:spTgt>
                                        </p:tgtEl>
                                        <p:attrNameLst>
                                          <p:attrName>ppt_h</p:attrName>
                                        </p:attrNameLst>
                                      </p:cBhvr>
                                      <p:tavLst>
                                        <p:tav tm="0">
                                          <p:val>
                                            <p:fltVal val="0"/>
                                          </p:val>
                                        </p:tav>
                                        <p:tav tm="100000">
                                          <p:val>
                                            <p:strVal val="#ppt_h"/>
                                          </p:val>
                                        </p:tav>
                                      </p:tavLst>
                                    </p:anim>
                                    <p:anim calcmode="lin" valueType="num">
                                      <p:cBhvr>
                                        <p:cTn id="59" dur="1000" fill="hold"/>
                                        <p:tgtEl>
                                          <p:spTgt spid="7">
                                            <p:graphicEl>
                                              <a:dgm id="{EA37D0A1-B732-4A41-AA9B-A997CEEC04EA}"/>
                                            </p:graphicEl>
                                          </p:spTgt>
                                        </p:tgtEl>
                                        <p:attrNameLst>
                                          <p:attrName>style.rotation</p:attrName>
                                        </p:attrNameLst>
                                      </p:cBhvr>
                                      <p:tavLst>
                                        <p:tav tm="0">
                                          <p:val>
                                            <p:fltVal val="90"/>
                                          </p:val>
                                        </p:tav>
                                        <p:tav tm="100000">
                                          <p:val>
                                            <p:fltVal val="0"/>
                                          </p:val>
                                        </p:tav>
                                      </p:tavLst>
                                    </p:anim>
                                    <p:animEffect transition="in" filter="fade">
                                      <p:cBhvr>
                                        <p:cTn id="60" dur="1000"/>
                                        <p:tgtEl>
                                          <p:spTgt spid="7">
                                            <p:graphicEl>
                                              <a:dgm id="{EA37D0A1-B732-4A41-AA9B-A997CEEC04EA}"/>
                                            </p:graphicEl>
                                          </p:spTgt>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7">
                                            <p:graphicEl>
                                              <a:dgm id="{17113DB3-AA10-4188-801B-2396255E2649}"/>
                                            </p:graphicEl>
                                          </p:spTgt>
                                        </p:tgtEl>
                                        <p:attrNameLst>
                                          <p:attrName>style.visibility</p:attrName>
                                        </p:attrNameLst>
                                      </p:cBhvr>
                                      <p:to>
                                        <p:strVal val="visible"/>
                                      </p:to>
                                    </p:set>
                                    <p:anim calcmode="lin" valueType="num">
                                      <p:cBhvr>
                                        <p:cTn id="63" dur="1000" fill="hold"/>
                                        <p:tgtEl>
                                          <p:spTgt spid="7">
                                            <p:graphicEl>
                                              <a:dgm id="{17113DB3-AA10-4188-801B-2396255E2649}"/>
                                            </p:graphicEl>
                                          </p:spTgt>
                                        </p:tgtEl>
                                        <p:attrNameLst>
                                          <p:attrName>ppt_w</p:attrName>
                                        </p:attrNameLst>
                                      </p:cBhvr>
                                      <p:tavLst>
                                        <p:tav tm="0">
                                          <p:val>
                                            <p:fltVal val="0"/>
                                          </p:val>
                                        </p:tav>
                                        <p:tav tm="100000">
                                          <p:val>
                                            <p:strVal val="#ppt_w"/>
                                          </p:val>
                                        </p:tav>
                                      </p:tavLst>
                                    </p:anim>
                                    <p:anim calcmode="lin" valueType="num">
                                      <p:cBhvr>
                                        <p:cTn id="64" dur="1000" fill="hold"/>
                                        <p:tgtEl>
                                          <p:spTgt spid="7">
                                            <p:graphicEl>
                                              <a:dgm id="{17113DB3-AA10-4188-801B-2396255E2649}"/>
                                            </p:graphicEl>
                                          </p:spTgt>
                                        </p:tgtEl>
                                        <p:attrNameLst>
                                          <p:attrName>ppt_h</p:attrName>
                                        </p:attrNameLst>
                                      </p:cBhvr>
                                      <p:tavLst>
                                        <p:tav tm="0">
                                          <p:val>
                                            <p:fltVal val="0"/>
                                          </p:val>
                                        </p:tav>
                                        <p:tav tm="100000">
                                          <p:val>
                                            <p:strVal val="#ppt_h"/>
                                          </p:val>
                                        </p:tav>
                                      </p:tavLst>
                                    </p:anim>
                                    <p:anim calcmode="lin" valueType="num">
                                      <p:cBhvr>
                                        <p:cTn id="65" dur="1000" fill="hold"/>
                                        <p:tgtEl>
                                          <p:spTgt spid="7">
                                            <p:graphicEl>
                                              <a:dgm id="{17113DB3-AA10-4188-801B-2396255E2649}"/>
                                            </p:graphicEl>
                                          </p:spTgt>
                                        </p:tgtEl>
                                        <p:attrNameLst>
                                          <p:attrName>style.rotation</p:attrName>
                                        </p:attrNameLst>
                                      </p:cBhvr>
                                      <p:tavLst>
                                        <p:tav tm="0">
                                          <p:val>
                                            <p:fltVal val="90"/>
                                          </p:val>
                                        </p:tav>
                                        <p:tav tm="100000">
                                          <p:val>
                                            <p:fltVal val="0"/>
                                          </p:val>
                                        </p:tav>
                                      </p:tavLst>
                                    </p:anim>
                                    <p:animEffect transition="in" filter="fade">
                                      <p:cBhvr>
                                        <p:cTn id="66" dur="1000"/>
                                        <p:tgtEl>
                                          <p:spTgt spid="7">
                                            <p:graphicEl>
                                              <a:dgm id="{17113DB3-AA10-4188-801B-2396255E26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9241"/>
            <a:ext cx="10131425" cy="1456267"/>
          </a:xfrm>
        </p:spPr>
        <p:txBody>
          <a:bodyPr>
            <a:normAutofit/>
            <a:scene3d>
              <a:camera prst="orthographicFront"/>
              <a:lightRig rig="threePt" dir="t"/>
            </a:scene3d>
            <a:sp3d extrusionH="57150">
              <a:bevelT w="38100" h="38100"/>
            </a:sp3d>
          </a:bodyPr>
          <a:lstStyle/>
          <a:p>
            <a:r>
              <a:rPr lang="en-US" sz="8000" cap="none" dirty="0">
                <a:ln w="0"/>
                <a:gradFill flip="none" rotWithShape="1">
                  <a:gsLst>
                    <a:gs pos="0">
                      <a:schemeClr val="accent5">
                        <a:lumMod val="50000"/>
                      </a:schemeClr>
                    </a:gs>
                    <a:gs pos="50000">
                      <a:schemeClr val="accent5"/>
                    </a:gs>
                    <a:gs pos="100000">
                      <a:schemeClr val="accent5">
                        <a:lumMod val="60000"/>
                        <a:lumOff val="40000"/>
                      </a:schemeClr>
                    </a:gs>
                  </a:gsLst>
                  <a:lin ang="5400000" scaled="1"/>
                  <a:tileRect/>
                </a:gradFill>
                <a:effectLst>
                  <a:reflection blurRad="6350" stA="53000" endA="300" endPos="35500" dir="5400000" sy="-90000" algn="bl" rotWithShape="0"/>
                </a:effectLst>
              </a:rPr>
              <a:t>The Four Riders</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039191572"/>
              </p:ext>
            </p:extLst>
          </p:nvPr>
        </p:nvGraphicFramePr>
        <p:xfrm>
          <a:off x="574964" y="4243561"/>
          <a:ext cx="4682836" cy="2329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838345" y="1384499"/>
            <a:ext cx="5863792" cy="923330"/>
          </a:xfrm>
          <a:prstGeom prst="rect">
            <a:avLst/>
          </a:prstGeom>
        </p:spPr>
        <p:txBody>
          <a:bodyPr wrap="square">
            <a:spAutoFit/>
          </a:bodyPr>
          <a:lstStyle/>
          <a:p>
            <a:r>
              <a:rPr lang="en-US" dirty="0"/>
              <a:t>Its rider was given a mighty sword and the authority to remove peace from the earth. And there was war and slaughter everywhere. </a:t>
            </a:r>
          </a:p>
        </p:txBody>
      </p:sp>
      <p:graphicFrame>
        <p:nvGraphicFramePr>
          <p:cNvPr id="4" name="Diagram 3"/>
          <p:cNvGraphicFramePr/>
          <p:nvPr>
            <p:extLst>
              <p:ext uri="{D42A27DB-BD31-4B8C-83A1-F6EECF244321}">
                <p14:modId xmlns:p14="http://schemas.microsoft.com/office/powerpoint/2010/main" val="2953030936"/>
              </p:ext>
            </p:extLst>
          </p:nvPr>
        </p:nvGraphicFramePr>
        <p:xfrm>
          <a:off x="5536839" y="955964"/>
          <a:ext cx="6445686" cy="58189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958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9241"/>
            <a:ext cx="10131425" cy="1456267"/>
          </a:xfrm>
        </p:spPr>
        <p:txBody>
          <a:bodyPr>
            <a:normAutofit/>
            <a:scene3d>
              <a:camera prst="orthographicFront"/>
              <a:lightRig rig="threePt" dir="t"/>
            </a:scene3d>
            <a:sp3d extrusionH="57150">
              <a:bevelT w="38100" h="38100"/>
            </a:sp3d>
          </a:bodyPr>
          <a:lstStyle/>
          <a:p>
            <a:r>
              <a:rPr lang="en-US" sz="8000" cap="none" dirty="0">
                <a:ln w="0"/>
                <a:gradFill flip="none" rotWithShape="1">
                  <a:gsLst>
                    <a:gs pos="0">
                      <a:schemeClr val="accent5">
                        <a:lumMod val="50000"/>
                      </a:schemeClr>
                    </a:gs>
                    <a:gs pos="50000">
                      <a:schemeClr val="accent5"/>
                    </a:gs>
                    <a:gs pos="100000">
                      <a:schemeClr val="accent5">
                        <a:lumMod val="60000"/>
                        <a:lumOff val="40000"/>
                      </a:schemeClr>
                    </a:gs>
                  </a:gsLst>
                  <a:lin ang="5400000" scaled="1"/>
                  <a:tileRect/>
                </a:gradFill>
                <a:effectLst>
                  <a:reflection blurRad="6350" stA="53000" endA="300" endPos="35500" dir="5400000" sy="-90000" algn="bl" rotWithShape="0"/>
                </a:effectLst>
              </a:rPr>
              <a:t>The Four Riders</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3039867388"/>
              </p:ext>
            </p:extLst>
          </p:nvPr>
        </p:nvGraphicFramePr>
        <p:xfrm>
          <a:off x="574963" y="4243561"/>
          <a:ext cx="8174181" cy="2329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831274" y="1465508"/>
            <a:ext cx="8312727" cy="646331"/>
          </a:xfrm>
          <a:prstGeom prst="rect">
            <a:avLst/>
          </a:prstGeom>
        </p:spPr>
        <p:txBody>
          <a:bodyPr wrap="square">
            <a:spAutoFit/>
          </a:bodyPr>
          <a:lstStyle/>
          <a:p>
            <a:r>
              <a:rPr lang="en-US" dirty="0"/>
              <a:t>“A loaf of wheat bread or three loaves of barley will cost a day’s pay. And don’t waste the olive oil and wine.” </a:t>
            </a:r>
          </a:p>
        </p:txBody>
      </p:sp>
      <p:graphicFrame>
        <p:nvGraphicFramePr>
          <p:cNvPr id="6" name="Diagram 5"/>
          <p:cNvGraphicFramePr/>
          <p:nvPr>
            <p:extLst>
              <p:ext uri="{D42A27DB-BD31-4B8C-83A1-F6EECF244321}">
                <p14:modId xmlns:p14="http://schemas.microsoft.com/office/powerpoint/2010/main" val="2356491470"/>
              </p:ext>
            </p:extLst>
          </p:nvPr>
        </p:nvGraphicFramePr>
        <p:xfrm>
          <a:off x="2395682" y="1974272"/>
          <a:ext cx="8128000" cy="20729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75769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9241"/>
            <a:ext cx="10131425" cy="1456267"/>
          </a:xfrm>
        </p:spPr>
        <p:txBody>
          <a:bodyPr>
            <a:normAutofit/>
            <a:scene3d>
              <a:camera prst="orthographicFront"/>
              <a:lightRig rig="threePt" dir="t"/>
            </a:scene3d>
            <a:sp3d extrusionH="57150">
              <a:bevelT w="38100" h="38100"/>
            </a:sp3d>
          </a:bodyPr>
          <a:lstStyle/>
          <a:p>
            <a:r>
              <a:rPr lang="en-US" sz="8000" cap="none" dirty="0">
                <a:ln w="0"/>
                <a:gradFill flip="none" rotWithShape="1">
                  <a:gsLst>
                    <a:gs pos="0">
                      <a:schemeClr val="accent5">
                        <a:lumMod val="50000"/>
                      </a:schemeClr>
                    </a:gs>
                    <a:gs pos="50000">
                      <a:schemeClr val="accent5"/>
                    </a:gs>
                    <a:gs pos="100000">
                      <a:schemeClr val="accent5">
                        <a:lumMod val="60000"/>
                        <a:lumOff val="40000"/>
                      </a:schemeClr>
                    </a:gs>
                  </a:gsLst>
                  <a:lin ang="5400000" scaled="1"/>
                  <a:tileRect/>
                </a:gradFill>
                <a:effectLst>
                  <a:reflection blurRad="6350" stA="53000" endA="300" endPos="35500" dir="5400000" sy="-90000" algn="bl" rotWithShape="0"/>
                </a:effectLst>
              </a:rPr>
              <a:t>The Four Riders</a:t>
            </a:r>
          </a:p>
        </p:txBody>
      </p:sp>
      <p:graphicFrame>
        <p:nvGraphicFramePr>
          <p:cNvPr id="5" name="Content Placeholder 4"/>
          <p:cNvGraphicFramePr>
            <a:graphicFrameLocks noGrp="1"/>
          </p:cNvGraphicFramePr>
          <p:nvPr>
            <p:ph sz="half" idx="1"/>
          </p:nvPr>
        </p:nvGraphicFramePr>
        <p:xfrm>
          <a:off x="574963" y="4243561"/>
          <a:ext cx="10979727" cy="2329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824346" y="1325710"/>
            <a:ext cx="6096000" cy="923330"/>
          </a:xfrm>
          <a:prstGeom prst="rect">
            <a:avLst/>
          </a:prstGeom>
        </p:spPr>
        <p:txBody>
          <a:bodyPr>
            <a:spAutoFit/>
          </a:bodyPr>
          <a:lstStyle/>
          <a:p>
            <a:r>
              <a:rPr lang="en-US" dirty="0"/>
              <a:t>Its rider was named Death, and his companion was the Grave. These two were given authority over one-fourth of the earth, to kill with the sword and famine and disease and wild animals. </a:t>
            </a:r>
          </a:p>
        </p:txBody>
      </p:sp>
      <p:grpSp>
        <p:nvGrpSpPr>
          <p:cNvPr id="6" name="Group 5"/>
          <p:cNvGrpSpPr/>
          <p:nvPr/>
        </p:nvGrpSpPr>
        <p:grpSpPr>
          <a:xfrm>
            <a:off x="7488382" y="259629"/>
            <a:ext cx="4343400" cy="3200400"/>
            <a:chOff x="7488382" y="259629"/>
            <a:chExt cx="4343400" cy="3200400"/>
          </a:xfrm>
        </p:grpSpPr>
        <p:sp>
          <p:nvSpPr>
            <p:cNvPr id="8" name="L-Shape 7"/>
            <p:cNvSpPr/>
            <p:nvPr/>
          </p:nvSpPr>
          <p:spPr>
            <a:xfrm>
              <a:off x="7488382" y="259629"/>
              <a:ext cx="4343400" cy="3200400"/>
            </a:xfrm>
            <a:prstGeom prst="corner">
              <a:avLst>
                <a:gd name="adj1" fmla="val 50000"/>
                <a:gd name="adj2" fmla="val 93461"/>
              </a:avLst>
            </a:prstGeom>
            <a:solidFill>
              <a:schemeClr val="accent3">
                <a:lumMod val="25000"/>
              </a:schemeClr>
            </a:solidFill>
          </p:spPr>
          <p:style>
            <a:lnRef idx="2">
              <a:schemeClr val="dk1">
                <a:shade val="50000"/>
              </a:schemeClr>
            </a:lnRef>
            <a:fillRef idx="1">
              <a:schemeClr val="dk1"/>
            </a:fillRef>
            <a:effectRef idx="0">
              <a:schemeClr val="dk1"/>
            </a:effectRef>
            <a:fontRef idx="minor">
              <a:schemeClr val="lt1"/>
            </a:fontRef>
          </p:style>
          <p:txBody>
            <a:bodyPr lIns="45720" tIns="22860" rIns="45720" bIns="22860" anchor="ctr"/>
            <a:lstStyle/>
            <a:p>
              <a:pPr algn="ctr" fontAlgn="auto">
                <a:spcBef>
                  <a:spcPts val="0"/>
                </a:spcBef>
                <a:spcAft>
                  <a:spcPts val="0"/>
                </a:spcAft>
                <a:defRPr/>
              </a:pPr>
              <a:r>
                <a:rPr lang="en-US" sz="2000" b="0" dirty="0">
                  <a:solidFill>
                    <a:schemeClr val="accent6">
                      <a:lumMod val="60000"/>
                      <a:lumOff val="40000"/>
                    </a:schemeClr>
                  </a:solidFill>
                  <a:cs typeface="Times New Roman" pitchFamily="18" charset="0"/>
                </a:rPr>
                <a:t>Population ‘blooms’ (or periods of rapid growth) are nearly always followed by crashes and die-offs.</a:t>
              </a:r>
            </a:p>
          </p:txBody>
        </p:sp>
        <p:sp>
          <p:nvSpPr>
            <p:cNvPr id="9" name="TextBox 8"/>
            <p:cNvSpPr txBox="1"/>
            <p:nvPr/>
          </p:nvSpPr>
          <p:spPr>
            <a:xfrm>
              <a:off x="7640782" y="359642"/>
              <a:ext cx="2667000" cy="1138237"/>
            </a:xfrm>
            <a:prstGeom prst="rect">
              <a:avLst/>
            </a:prstGeom>
            <a:noFill/>
          </p:spPr>
          <p:txBody>
            <a:bodyPr lIns="45720" tIns="22860" rIns="45720" bIns="22860">
              <a:spAutoFit/>
            </a:bodyPr>
            <a:lstStyle/>
            <a:p>
              <a:pPr algn="ctr" fontAlgn="auto">
                <a:spcBef>
                  <a:spcPts val="0"/>
                </a:spcBef>
                <a:spcAft>
                  <a:spcPts val="0"/>
                </a:spcAft>
                <a:defRPr/>
              </a:pPr>
              <a:r>
                <a:rPr lang="en-US" sz="2000" b="0" dirty="0">
                  <a:solidFill>
                    <a:schemeClr val="accent6">
                      <a:lumMod val="60000"/>
                      <a:lumOff val="40000"/>
                    </a:schemeClr>
                  </a:solidFill>
                  <a:cs typeface="Times New Roman" pitchFamily="18" charset="0"/>
                </a:rPr>
                <a:t>Richard </a:t>
              </a:r>
              <a:r>
                <a:rPr lang="en-US" sz="2000" b="0" dirty="0" err="1">
                  <a:solidFill>
                    <a:schemeClr val="accent6">
                      <a:lumMod val="60000"/>
                      <a:lumOff val="40000"/>
                    </a:schemeClr>
                  </a:solidFill>
                  <a:cs typeface="Times New Roman" pitchFamily="18" charset="0"/>
                </a:rPr>
                <a:t>Heinberg</a:t>
              </a:r>
              <a:endParaRPr lang="en-US" sz="2000" b="0" dirty="0">
                <a:solidFill>
                  <a:schemeClr val="accent6">
                    <a:lumMod val="60000"/>
                    <a:lumOff val="40000"/>
                  </a:schemeClr>
                </a:solidFill>
                <a:cs typeface="Times New Roman" pitchFamily="18" charset="0"/>
              </a:endParaRPr>
            </a:p>
            <a:p>
              <a:pPr algn="ctr" fontAlgn="auto">
                <a:spcBef>
                  <a:spcPts val="0"/>
                </a:spcBef>
                <a:spcAft>
                  <a:spcPts val="0"/>
                </a:spcAft>
                <a:defRPr/>
              </a:pPr>
              <a:endParaRPr lang="en-US" sz="500" b="0" dirty="0">
                <a:solidFill>
                  <a:schemeClr val="accent6">
                    <a:lumMod val="60000"/>
                    <a:lumOff val="40000"/>
                  </a:schemeClr>
                </a:solidFill>
                <a:cs typeface="Times New Roman" pitchFamily="18" charset="0"/>
              </a:endParaRPr>
            </a:p>
            <a:p>
              <a:pPr algn="ctr" fontAlgn="auto">
                <a:spcBef>
                  <a:spcPts val="0"/>
                </a:spcBef>
                <a:spcAft>
                  <a:spcPts val="0"/>
                </a:spcAft>
                <a:defRPr/>
              </a:pPr>
              <a:r>
                <a:rPr lang="en-US" sz="1000" b="0" dirty="0">
                  <a:solidFill>
                    <a:schemeClr val="accent6">
                      <a:lumMod val="60000"/>
                      <a:lumOff val="40000"/>
                    </a:schemeClr>
                  </a:solidFill>
                  <a:cs typeface="Times New Roman" pitchFamily="18" charset="0"/>
                </a:rPr>
                <a:t>(American educator, journalist, economist)</a:t>
              </a:r>
            </a:p>
            <a:p>
              <a:pPr algn="ctr" fontAlgn="auto">
                <a:spcBef>
                  <a:spcPts val="0"/>
                </a:spcBef>
                <a:spcAft>
                  <a:spcPts val="0"/>
                </a:spcAft>
                <a:defRPr/>
              </a:pPr>
              <a:endParaRPr lang="en-US" sz="900" b="0" dirty="0">
                <a:solidFill>
                  <a:schemeClr val="accent6">
                    <a:lumMod val="60000"/>
                    <a:lumOff val="40000"/>
                  </a:schemeClr>
                </a:solidFill>
                <a:cs typeface="Times New Roman" pitchFamily="18" charset="0"/>
              </a:endParaRPr>
            </a:p>
            <a:p>
              <a:pPr algn="ctr" fontAlgn="auto">
                <a:spcBef>
                  <a:spcPts val="0"/>
                </a:spcBef>
                <a:spcAft>
                  <a:spcPts val="0"/>
                </a:spcAft>
                <a:defRPr/>
              </a:pPr>
              <a:r>
                <a:rPr lang="en-US" sz="900" b="0" dirty="0" err="1">
                  <a:solidFill>
                    <a:schemeClr val="accent6">
                      <a:lumMod val="60000"/>
                      <a:lumOff val="40000"/>
                    </a:schemeClr>
                  </a:solidFill>
                  <a:cs typeface="Times New Roman" pitchFamily="18" charset="0"/>
                </a:rPr>
                <a:t>Heinberg</a:t>
              </a:r>
              <a:r>
                <a:rPr lang="en-US" sz="900" b="0" dirty="0">
                  <a:solidFill>
                    <a:schemeClr val="accent6">
                      <a:lumMod val="60000"/>
                      <a:lumOff val="40000"/>
                    </a:schemeClr>
                  </a:solidFill>
                  <a:cs typeface="Times New Roman" pitchFamily="18" charset="0"/>
                </a:rPr>
                <a:t>, Richard. </a:t>
              </a:r>
              <a:r>
                <a:rPr lang="en-US" sz="900" b="0" i="1" dirty="0">
                  <a:solidFill>
                    <a:schemeClr val="accent6">
                      <a:lumMod val="60000"/>
                      <a:lumOff val="40000"/>
                    </a:schemeClr>
                  </a:solidFill>
                  <a:cs typeface="Times New Roman" pitchFamily="18" charset="0"/>
                </a:rPr>
                <a:t>The End of Growth: Adapting to Our New Economic Reality</a:t>
              </a:r>
              <a:r>
                <a:rPr lang="en-US" sz="900" b="0" dirty="0">
                  <a:solidFill>
                    <a:schemeClr val="accent6">
                      <a:lumMod val="60000"/>
                      <a:lumOff val="40000"/>
                    </a:schemeClr>
                  </a:solidFill>
                  <a:cs typeface="Times New Roman" pitchFamily="18" charset="0"/>
                </a:rPr>
                <a:t>. </a:t>
              </a:r>
              <a:r>
                <a:rPr lang="en-US" sz="900" b="0" dirty="0" err="1">
                  <a:solidFill>
                    <a:schemeClr val="accent6">
                      <a:lumMod val="60000"/>
                      <a:lumOff val="40000"/>
                    </a:schemeClr>
                  </a:solidFill>
                  <a:cs typeface="Times New Roman" pitchFamily="18" charset="0"/>
                </a:rPr>
                <a:t>Gabriola</a:t>
              </a:r>
              <a:r>
                <a:rPr lang="en-US" sz="900" b="0" dirty="0">
                  <a:solidFill>
                    <a:schemeClr val="accent6">
                      <a:lumMod val="60000"/>
                      <a:lumOff val="40000"/>
                    </a:schemeClr>
                  </a:solidFill>
                  <a:cs typeface="Times New Roman" pitchFamily="18" charset="0"/>
                </a:rPr>
                <a:t> Island, B.C.: New Society, 2011. 15.</a:t>
              </a:r>
            </a:p>
          </p:txBody>
        </p:sp>
        <p:pic>
          <p:nvPicPr>
            <p:cNvPr id="10" name="Picture 2" descr="How can America lessen its dependency on foreign oil? Can our country come to terms with climate change? Richard Heinberg, one of our time's foremost advocates for energy sustainability, explains."/>
            <p:cNvPicPr>
              <a:picLocks noChangeAspect="1" noChangeArrowheads="1"/>
            </p:cNvPicPr>
            <p:nvPr/>
          </p:nvPicPr>
          <p:blipFill>
            <a:blip r:embed="rId8">
              <a:lum contrast="20000"/>
              <a:extLst>
                <a:ext uri="{28A0092B-C50C-407E-A947-70E740481C1C}">
                  <a14:useLocalDpi xmlns:a14="http://schemas.microsoft.com/office/drawing/2010/main" val="0"/>
                </a:ext>
              </a:extLst>
            </a:blip>
            <a:srcRect r="51250" b="10001"/>
            <a:stretch>
              <a:fillRect/>
            </a:stretch>
          </p:blipFill>
          <p:spPr bwMode="auto">
            <a:xfrm>
              <a:off x="10439545" y="259629"/>
              <a:ext cx="1392237"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4"/>
          <p:cNvGrpSpPr/>
          <p:nvPr/>
        </p:nvGrpSpPr>
        <p:grpSpPr>
          <a:xfrm>
            <a:off x="7488382" y="187175"/>
            <a:ext cx="4343400" cy="3200400"/>
            <a:chOff x="152400" y="152400"/>
            <a:chExt cx="4343400" cy="3200400"/>
          </a:xfrm>
        </p:grpSpPr>
        <p:sp>
          <p:nvSpPr>
            <p:cNvPr id="11" name="L-Shape 10"/>
            <p:cNvSpPr/>
            <p:nvPr/>
          </p:nvSpPr>
          <p:spPr>
            <a:xfrm>
              <a:off x="152400" y="152400"/>
              <a:ext cx="4343400" cy="3200400"/>
            </a:xfrm>
            <a:prstGeom prst="corner">
              <a:avLst>
                <a:gd name="adj1" fmla="val 50000"/>
                <a:gd name="adj2" fmla="val 93461"/>
              </a:avLst>
            </a:prstGeom>
            <a:solidFill>
              <a:schemeClr val="accent3">
                <a:lumMod val="25000"/>
              </a:schemeClr>
            </a:solidFill>
          </p:spPr>
          <p:style>
            <a:lnRef idx="2">
              <a:schemeClr val="dk1">
                <a:shade val="50000"/>
              </a:schemeClr>
            </a:lnRef>
            <a:fillRef idx="1">
              <a:schemeClr val="dk1"/>
            </a:fillRef>
            <a:effectRef idx="0">
              <a:schemeClr val="dk1"/>
            </a:effectRef>
            <a:fontRef idx="minor">
              <a:schemeClr val="lt1"/>
            </a:fontRef>
          </p:style>
          <p:txBody>
            <a:bodyPr lIns="45720" tIns="22860" rIns="45720" bIns="22860" anchor="ctr"/>
            <a:lstStyle/>
            <a:p>
              <a:pPr algn="ctr" fontAlgn="auto">
                <a:spcBef>
                  <a:spcPts val="0"/>
                </a:spcBef>
                <a:spcAft>
                  <a:spcPts val="0"/>
                </a:spcAft>
                <a:defRPr/>
              </a:pPr>
              <a:r>
                <a:rPr lang="en-US" sz="1800" b="0" dirty="0">
                  <a:solidFill>
                    <a:schemeClr val="accent6">
                      <a:lumMod val="60000"/>
                      <a:lumOff val="40000"/>
                    </a:schemeClr>
                  </a:solidFill>
                  <a:cs typeface="Times New Roman" pitchFamily="18" charset="0"/>
                </a:rPr>
                <a:t>We do not have another 30 years to dither. Much will have to change if the ongoing overshoot is not to be followed by collapse during the twenty-first century.</a:t>
              </a:r>
            </a:p>
          </p:txBody>
        </p:sp>
        <p:sp>
          <p:nvSpPr>
            <p:cNvPr id="12" name="TextBox 11"/>
            <p:cNvSpPr txBox="1"/>
            <p:nvPr/>
          </p:nvSpPr>
          <p:spPr>
            <a:xfrm>
              <a:off x="304800" y="252413"/>
              <a:ext cx="2667000" cy="1692771"/>
            </a:xfrm>
            <a:prstGeom prst="rect">
              <a:avLst/>
            </a:prstGeom>
            <a:noFill/>
          </p:spPr>
          <p:txBody>
            <a:bodyPr lIns="45720" tIns="22860" rIns="45720" bIns="22860">
              <a:spAutoFit/>
            </a:bodyPr>
            <a:lstStyle/>
            <a:p>
              <a:pPr algn="ctr" fontAlgn="auto">
                <a:spcBef>
                  <a:spcPts val="0"/>
                </a:spcBef>
                <a:spcAft>
                  <a:spcPts val="0"/>
                </a:spcAft>
                <a:defRPr/>
              </a:pPr>
              <a:r>
                <a:rPr lang="en-US" sz="1600" b="0" dirty="0">
                  <a:solidFill>
                    <a:schemeClr val="accent6">
                      <a:lumMod val="60000"/>
                      <a:lumOff val="40000"/>
                    </a:schemeClr>
                  </a:solidFill>
                  <a:cs typeface="Times New Roman" pitchFamily="18" charset="0"/>
                </a:rPr>
                <a:t>Meadows and Randers</a:t>
              </a:r>
            </a:p>
            <a:p>
              <a:pPr algn="ctr" fontAlgn="auto">
                <a:spcBef>
                  <a:spcPts val="0"/>
                </a:spcBef>
                <a:spcAft>
                  <a:spcPts val="0"/>
                </a:spcAft>
                <a:defRPr/>
              </a:pPr>
              <a:endParaRPr lang="en-US" sz="300" b="0" dirty="0">
                <a:solidFill>
                  <a:schemeClr val="accent6">
                    <a:lumMod val="60000"/>
                    <a:lumOff val="40000"/>
                  </a:schemeClr>
                </a:solidFill>
                <a:cs typeface="Times New Roman" pitchFamily="18" charset="0"/>
              </a:endParaRPr>
            </a:p>
            <a:p>
              <a:pPr algn="ctr" fontAlgn="auto">
                <a:spcBef>
                  <a:spcPts val="0"/>
                </a:spcBef>
                <a:spcAft>
                  <a:spcPts val="0"/>
                </a:spcAft>
                <a:defRPr/>
              </a:pPr>
              <a:r>
                <a:rPr lang="en-US" sz="1400" b="0" dirty="0">
                  <a:solidFill>
                    <a:schemeClr val="accent6">
                      <a:lumMod val="60000"/>
                      <a:lumOff val="40000"/>
                    </a:schemeClr>
                  </a:solidFill>
                  <a:cs typeface="Times New Roman" pitchFamily="18" charset="0"/>
                </a:rPr>
                <a:t>(Environmental Professor at Dartmouth; Systems Management Professor at Univ. of New </a:t>
              </a:r>
              <a:r>
                <a:rPr lang="en-US" sz="1400" b="0" dirty="0" err="1">
                  <a:solidFill>
                    <a:schemeClr val="accent6">
                      <a:lumMod val="60000"/>
                      <a:lumOff val="40000"/>
                    </a:schemeClr>
                  </a:solidFill>
                  <a:cs typeface="Times New Roman" pitchFamily="18" charset="0"/>
                </a:rPr>
                <a:t>Hamphire</a:t>
              </a:r>
              <a:r>
                <a:rPr lang="en-US" sz="1400" b="0" dirty="0">
                  <a:solidFill>
                    <a:schemeClr val="accent6">
                      <a:lumMod val="60000"/>
                      <a:lumOff val="40000"/>
                    </a:schemeClr>
                  </a:solidFill>
                  <a:cs typeface="Times New Roman" pitchFamily="18" charset="0"/>
                </a:rPr>
                <a:t>)</a:t>
              </a:r>
            </a:p>
            <a:p>
              <a:pPr algn="ctr" fontAlgn="auto">
                <a:spcBef>
                  <a:spcPts val="0"/>
                </a:spcBef>
                <a:spcAft>
                  <a:spcPts val="0"/>
                </a:spcAft>
                <a:defRPr/>
              </a:pPr>
              <a:endParaRPr lang="en-US" sz="700" b="0" dirty="0">
                <a:solidFill>
                  <a:schemeClr val="accent6">
                    <a:lumMod val="60000"/>
                    <a:lumOff val="40000"/>
                  </a:schemeClr>
                </a:solidFill>
                <a:cs typeface="Times New Roman" pitchFamily="18" charset="0"/>
              </a:endParaRPr>
            </a:p>
            <a:p>
              <a:pPr algn="ctr" fontAlgn="auto">
                <a:spcBef>
                  <a:spcPts val="0"/>
                </a:spcBef>
                <a:spcAft>
                  <a:spcPts val="0"/>
                </a:spcAft>
                <a:defRPr/>
              </a:pPr>
              <a:r>
                <a:rPr lang="en-US" sz="700" b="0" dirty="0">
                  <a:solidFill>
                    <a:schemeClr val="accent6">
                      <a:lumMod val="60000"/>
                      <a:lumOff val="40000"/>
                    </a:schemeClr>
                  </a:solidFill>
                  <a:cs typeface="Times New Roman" pitchFamily="18" charset="0"/>
                </a:rPr>
                <a:t>Meadows, </a:t>
              </a:r>
              <a:r>
                <a:rPr lang="en-US" sz="700" b="0" dirty="0" err="1">
                  <a:solidFill>
                    <a:schemeClr val="accent6">
                      <a:lumMod val="60000"/>
                      <a:lumOff val="40000"/>
                    </a:schemeClr>
                  </a:solidFill>
                  <a:cs typeface="Times New Roman" pitchFamily="18" charset="0"/>
                </a:rPr>
                <a:t>Donella</a:t>
              </a:r>
              <a:r>
                <a:rPr lang="en-US" sz="700" b="0" dirty="0">
                  <a:solidFill>
                    <a:schemeClr val="accent6">
                      <a:lumMod val="60000"/>
                      <a:lumOff val="40000"/>
                    </a:schemeClr>
                  </a:solidFill>
                  <a:cs typeface="Times New Roman" pitchFamily="18" charset="0"/>
                </a:rPr>
                <a:t>, Jorgen Randers, and Dennis Meadows. </a:t>
              </a:r>
              <a:r>
                <a:rPr lang="en-US" sz="700" b="0" i="1" dirty="0">
                  <a:solidFill>
                    <a:schemeClr val="accent6">
                      <a:lumMod val="60000"/>
                      <a:lumOff val="40000"/>
                    </a:schemeClr>
                  </a:solidFill>
                  <a:cs typeface="Times New Roman" pitchFamily="18" charset="0"/>
                </a:rPr>
                <a:t>Limits to Growth: The 30-Year Update</a:t>
              </a:r>
              <a:r>
                <a:rPr lang="en-US" sz="700" b="0" dirty="0">
                  <a:solidFill>
                    <a:schemeClr val="accent6">
                      <a:lumMod val="60000"/>
                      <a:lumOff val="40000"/>
                    </a:schemeClr>
                  </a:solidFill>
                  <a:cs typeface="Times New Roman" pitchFamily="18" charset="0"/>
                </a:rPr>
                <a:t>. White River Junction, VT: Chelsea Green, 2004. Xvi.</a:t>
              </a:r>
            </a:p>
          </p:txBody>
        </p:sp>
        <p:pic>
          <p:nvPicPr>
            <p:cNvPr id="13" name="Picture 2" descr="http://clubofrome.at/archive/big/limit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152400"/>
              <a:ext cx="1371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5"/>
          <p:cNvSpPr/>
          <p:nvPr/>
        </p:nvSpPr>
        <p:spPr>
          <a:xfrm>
            <a:off x="7488382" y="2041509"/>
            <a:ext cx="4533900"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effectLst>
                  <a:outerShdw blurRad="38100" dist="38100" dir="2700000" algn="tl">
                    <a:srgbClr val="000000">
                      <a:alpha val="43137"/>
                    </a:srgbClr>
                  </a:outerShdw>
                </a:effectLst>
              </a:rPr>
              <a:t>We also believe that if a profound correction is not made soon, a crash of some sort is certain. And it will occur within the lifetimes of many who are alive today.</a:t>
            </a:r>
          </a:p>
        </p:txBody>
      </p:sp>
      <p:sp>
        <p:nvSpPr>
          <p:cNvPr id="17" name="Rectangle 16"/>
          <p:cNvSpPr/>
          <p:nvPr/>
        </p:nvSpPr>
        <p:spPr>
          <a:xfrm>
            <a:off x="7488382" y="2243620"/>
            <a:ext cx="4533900"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fontAlgn="auto">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cs typeface="Times New Roman" pitchFamily="18" charset="0"/>
              </a:rPr>
              <a:t>The result of those simulations is, in nearly every scenario, overshoot and collapse of the planet’s economy and population.</a:t>
            </a:r>
          </a:p>
        </p:txBody>
      </p:sp>
      <p:grpSp>
        <p:nvGrpSpPr>
          <p:cNvPr id="21" name="Group 20"/>
          <p:cNvGrpSpPr/>
          <p:nvPr/>
        </p:nvGrpSpPr>
        <p:grpSpPr>
          <a:xfrm>
            <a:off x="7583632" y="259629"/>
            <a:ext cx="4343400" cy="3200400"/>
            <a:chOff x="190500" y="114300"/>
            <a:chExt cx="4343400" cy="3200400"/>
          </a:xfrm>
        </p:grpSpPr>
        <p:sp>
          <p:nvSpPr>
            <p:cNvPr id="18" name="L-Shape 17"/>
            <p:cNvSpPr/>
            <p:nvPr/>
          </p:nvSpPr>
          <p:spPr>
            <a:xfrm>
              <a:off x="190500" y="114300"/>
              <a:ext cx="4343400" cy="3200400"/>
            </a:xfrm>
            <a:prstGeom prst="corner">
              <a:avLst>
                <a:gd name="adj1" fmla="val 50000"/>
                <a:gd name="adj2" fmla="val 93461"/>
              </a:avLst>
            </a:prstGeom>
            <a:solidFill>
              <a:schemeClr val="accent3">
                <a:lumMod val="25000"/>
              </a:schemeClr>
            </a:solidFill>
          </p:spPr>
          <p:style>
            <a:lnRef idx="2">
              <a:schemeClr val="dk1">
                <a:shade val="50000"/>
              </a:schemeClr>
            </a:lnRef>
            <a:fillRef idx="1">
              <a:schemeClr val="dk1"/>
            </a:fillRef>
            <a:effectRef idx="0">
              <a:schemeClr val="dk1"/>
            </a:effectRef>
            <a:fontRef idx="minor">
              <a:schemeClr val="lt1"/>
            </a:fontRef>
          </p:style>
          <p:txBody>
            <a:bodyPr lIns="45720" tIns="22860" rIns="45720" bIns="22860" anchor="ctr"/>
            <a:lstStyle/>
            <a:p>
              <a:pPr algn="ctr" fontAlgn="auto">
                <a:spcBef>
                  <a:spcPts val="0"/>
                </a:spcBef>
                <a:spcAft>
                  <a:spcPts val="0"/>
                </a:spcAft>
                <a:defRPr/>
              </a:pPr>
              <a:r>
                <a:rPr lang="en-US" sz="1700" b="0" dirty="0">
                  <a:solidFill>
                    <a:schemeClr val="accent6">
                      <a:lumMod val="60000"/>
                      <a:lumOff val="40000"/>
                    </a:schemeClr>
                  </a:solidFill>
                  <a:cs typeface="Times New Roman" pitchFamily="18" charset="0"/>
                </a:rPr>
                <a:t>The biggest jump, from 5 to 10 billion in well under a century, is still ahead… [People are not] aware that if humanity fails to act, nature may end the population explosion for us –in very unpleasant ways –well before 10 billion is reached.</a:t>
              </a:r>
            </a:p>
          </p:txBody>
        </p:sp>
        <p:sp>
          <p:nvSpPr>
            <p:cNvPr id="19" name="TextBox 18"/>
            <p:cNvSpPr txBox="1"/>
            <p:nvPr/>
          </p:nvSpPr>
          <p:spPr>
            <a:xfrm>
              <a:off x="342900" y="214313"/>
              <a:ext cx="2667000" cy="1322387"/>
            </a:xfrm>
            <a:prstGeom prst="rect">
              <a:avLst/>
            </a:prstGeom>
            <a:noFill/>
          </p:spPr>
          <p:txBody>
            <a:bodyPr lIns="45720" tIns="22860" rIns="45720" bIns="22860">
              <a:spAutoFit/>
            </a:bodyPr>
            <a:lstStyle/>
            <a:p>
              <a:pPr algn="ctr" fontAlgn="auto">
                <a:spcBef>
                  <a:spcPts val="0"/>
                </a:spcBef>
                <a:spcAft>
                  <a:spcPts val="0"/>
                </a:spcAft>
                <a:defRPr/>
              </a:pPr>
              <a:r>
                <a:rPr lang="en-US" sz="2000" b="0" dirty="0">
                  <a:solidFill>
                    <a:schemeClr val="accent6">
                      <a:lumMod val="60000"/>
                      <a:lumOff val="40000"/>
                    </a:schemeClr>
                  </a:solidFill>
                  <a:cs typeface="Times New Roman" pitchFamily="18" charset="0"/>
                </a:rPr>
                <a:t>Paul Ehrlich</a:t>
              </a:r>
            </a:p>
            <a:p>
              <a:pPr algn="ctr" fontAlgn="auto">
                <a:spcBef>
                  <a:spcPts val="0"/>
                </a:spcBef>
                <a:spcAft>
                  <a:spcPts val="0"/>
                </a:spcAft>
                <a:defRPr/>
              </a:pPr>
              <a:r>
                <a:rPr lang="en-US" b="0" dirty="0">
                  <a:solidFill>
                    <a:schemeClr val="accent6">
                      <a:lumMod val="60000"/>
                      <a:lumOff val="40000"/>
                    </a:schemeClr>
                  </a:solidFill>
                  <a:cs typeface="Times New Roman" pitchFamily="18" charset="0"/>
                </a:rPr>
                <a:t>(Professor of Biology at Stanford University)</a:t>
              </a:r>
              <a:endParaRPr lang="en-US" sz="1400" b="0" dirty="0">
                <a:solidFill>
                  <a:schemeClr val="accent6">
                    <a:lumMod val="60000"/>
                    <a:lumOff val="40000"/>
                  </a:schemeClr>
                </a:solidFill>
                <a:cs typeface="Times New Roman" pitchFamily="18" charset="0"/>
              </a:endParaRPr>
            </a:p>
            <a:p>
              <a:pPr algn="ctr" fontAlgn="auto">
                <a:spcBef>
                  <a:spcPts val="0"/>
                </a:spcBef>
                <a:spcAft>
                  <a:spcPts val="0"/>
                </a:spcAft>
                <a:defRPr/>
              </a:pPr>
              <a:endParaRPr lang="en-US" sz="900" b="0" dirty="0">
                <a:solidFill>
                  <a:schemeClr val="accent6">
                    <a:lumMod val="60000"/>
                    <a:lumOff val="40000"/>
                  </a:schemeClr>
                </a:solidFill>
                <a:cs typeface="Times New Roman" pitchFamily="18" charset="0"/>
              </a:endParaRPr>
            </a:p>
            <a:p>
              <a:pPr algn="ctr" fontAlgn="auto">
                <a:spcBef>
                  <a:spcPts val="0"/>
                </a:spcBef>
                <a:spcAft>
                  <a:spcPts val="0"/>
                </a:spcAft>
                <a:defRPr/>
              </a:pPr>
              <a:r>
                <a:rPr lang="en-US" sz="1000" b="0" dirty="0">
                  <a:solidFill>
                    <a:schemeClr val="accent6">
                      <a:lumMod val="60000"/>
                      <a:lumOff val="40000"/>
                    </a:schemeClr>
                  </a:solidFill>
                  <a:cs typeface="Times New Roman" pitchFamily="18" charset="0"/>
                </a:rPr>
                <a:t>Ehrlich, Paul R., and Anne H. Ehrlich. </a:t>
              </a:r>
              <a:r>
                <a:rPr lang="en-US" sz="1000" b="0" i="1" dirty="0">
                  <a:solidFill>
                    <a:schemeClr val="accent6">
                      <a:lumMod val="60000"/>
                      <a:lumOff val="40000"/>
                    </a:schemeClr>
                  </a:solidFill>
                  <a:cs typeface="Times New Roman" pitchFamily="18" charset="0"/>
                </a:rPr>
                <a:t>The Population Explosion</a:t>
              </a:r>
              <a:r>
                <a:rPr lang="en-US" sz="1000" b="0" dirty="0">
                  <a:solidFill>
                    <a:schemeClr val="accent6">
                      <a:lumMod val="60000"/>
                      <a:lumOff val="40000"/>
                    </a:schemeClr>
                  </a:solidFill>
                  <a:cs typeface="Times New Roman" pitchFamily="18" charset="0"/>
                </a:rPr>
                <a:t>. New York: Simon and Schuster, 1990. 15-16.</a:t>
              </a:r>
            </a:p>
          </p:txBody>
        </p:sp>
        <p:pic>
          <p:nvPicPr>
            <p:cNvPr id="20" name="Picture 2"/>
            <p:cNvPicPr>
              <a:picLocks noChangeAspect="1" noChangeArrowheads="1"/>
            </p:cNvPicPr>
            <p:nvPr/>
          </p:nvPicPr>
          <p:blipFill>
            <a:blip r:embed="rId10">
              <a:lum bright="-20000" contrast="10000"/>
              <a:extLst>
                <a:ext uri="{28A0092B-C50C-407E-A947-70E740481C1C}">
                  <a14:useLocalDpi xmlns:a14="http://schemas.microsoft.com/office/drawing/2010/main" val="0"/>
                </a:ext>
              </a:extLst>
            </a:blip>
            <a:srcRect l="1031" r="2750" b="16000"/>
            <a:stretch>
              <a:fillRect/>
            </a:stretch>
          </p:blipFill>
          <p:spPr bwMode="auto">
            <a:xfrm>
              <a:off x="3162300" y="114300"/>
              <a:ext cx="1333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7678882" y="319574"/>
            <a:ext cx="4343400" cy="3219450"/>
            <a:chOff x="152400" y="133350"/>
            <a:chExt cx="4343400" cy="3219450"/>
          </a:xfrm>
        </p:grpSpPr>
        <p:sp>
          <p:nvSpPr>
            <p:cNvPr id="22" name="L-Shape 21"/>
            <p:cNvSpPr/>
            <p:nvPr/>
          </p:nvSpPr>
          <p:spPr>
            <a:xfrm>
              <a:off x="152400" y="152400"/>
              <a:ext cx="4343400" cy="3200400"/>
            </a:xfrm>
            <a:prstGeom prst="corner">
              <a:avLst>
                <a:gd name="adj1" fmla="val 50000"/>
                <a:gd name="adj2" fmla="val 93461"/>
              </a:avLst>
            </a:prstGeom>
            <a:solidFill>
              <a:schemeClr val="accent3">
                <a:lumMod val="25000"/>
              </a:schemeClr>
            </a:solidFill>
          </p:spPr>
          <p:style>
            <a:lnRef idx="2">
              <a:schemeClr val="dk1">
                <a:shade val="50000"/>
              </a:schemeClr>
            </a:lnRef>
            <a:fillRef idx="1">
              <a:schemeClr val="dk1"/>
            </a:fillRef>
            <a:effectRef idx="0">
              <a:schemeClr val="dk1"/>
            </a:effectRef>
            <a:fontRef idx="minor">
              <a:schemeClr val="lt1"/>
            </a:fontRef>
          </p:style>
          <p:txBody>
            <a:bodyPr lIns="45720" tIns="22860" rIns="45720" bIns="22860" anchor="ctr"/>
            <a:lstStyle/>
            <a:p>
              <a:pPr algn="ctr">
                <a:defRPr/>
              </a:pPr>
              <a:r>
                <a:rPr lang="en-US" sz="2000" b="0" dirty="0">
                  <a:solidFill>
                    <a:srgbClr val="FAC090"/>
                  </a:solidFill>
                  <a:cs typeface="Times New Roman" pitchFamily="18" charset="0"/>
                </a:rPr>
                <a:t>I think the odds are no better than fifty-fifty that our present civilization on Earth will survive to the end of the present century.</a:t>
              </a:r>
            </a:p>
          </p:txBody>
        </p:sp>
        <p:sp>
          <p:nvSpPr>
            <p:cNvPr id="23" name="TextBox 22"/>
            <p:cNvSpPr txBox="1"/>
            <p:nvPr/>
          </p:nvSpPr>
          <p:spPr>
            <a:xfrm>
              <a:off x="304800" y="252413"/>
              <a:ext cx="2667000" cy="1430337"/>
            </a:xfrm>
            <a:prstGeom prst="rect">
              <a:avLst/>
            </a:prstGeom>
            <a:noFill/>
          </p:spPr>
          <p:txBody>
            <a:bodyPr lIns="45720" tIns="22860" rIns="45720" bIns="22860">
              <a:spAutoFit/>
            </a:bodyPr>
            <a:lstStyle/>
            <a:p>
              <a:pPr algn="ctr" fontAlgn="auto">
                <a:spcBef>
                  <a:spcPts val="0"/>
                </a:spcBef>
                <a:spcAft>
                  <a:spcPts val="0"/>
                </a:spcAft>
                <a:defRPr/>
              </a:pPr>
              <a:r>
                <a:rPr lang="en-US" sz="1700" b="0" dirty="0">
                  <a:solidFill>
                    <a:schemeClr val="accent6">
                      <a:lumMod val="60000"/>
                      <a:lumOff val="40000"/>
                    </a:schemeClr>
                  </a:solidFill>
                  <a:cs typeface="Times New Roman" pitchFamily="18" charset="0"/>
                </a:rPr>
                <a:t>Martin Rees</a:t>
              </a:r>
            </a:p>
            <a:p>
              <a:pPr algn="ctr" fontAlgn="auto">
                <a:spcBef>
                  <a:spcPts val="0"/>
                </a:spcBef>
                <a:spcAft>
                  <a:spcPts val="0"/>
                </a:spcAft>
                <a:defRPr/>
              </a:pPr>
              <a:r>
                <a:rPr lang="en-US" sz="1400" b="0" dirty="0">
                  <a:solidFill>
                    <a:schemeClr val="accent6">
                      <a:lumMod val="60000"/>
                      <a:lumOff val="40000"/>
                    </a:schemeClr>
                  </a:solidFill>
                  <a:cs typeface="Times New Roman" pitchFamily="18" charset="0"/>
                </a:rPr>
                <a:t>(Agnostic cosmologist and physicist; Cambridge since 2004)</a:t>
              </a:r>
            </a:p>
            <a:p>
              <a:pPr algn="ctr" fontAlgn="auto">
                <a:spcBef>
                  <a:spcPts val="0"/>
                </a:spcBef>
                <a:spcAft>
                  <a:spcPts val="0"/>
                </a:spcAft>
                <a:defRPr/>
              </a:pPr>
              <a:endParaRPr lang="en-US" sz="900" b="0" dirty="0">
                <a:solidFill>
                  <a:schemeClr val="accent6">
                    <a:lumMod val="60000"/>
                    <a:lumOff val="40000"/>
                  </a:schemeClr>
                </a:solidFill>
                <a:cs typeface="Times New Roman" pitchFamily="18" charset="0"/>
              </a:endParaRPr>
            </a:p>
            <a:p>
              <a:pPr algn="ctr" fontAlgn="auto">
                <a:spcBef>
                  <a:spcPts val="0"/>
                </a:spcBef>
                <a:spcAft>
                  <a:spcPts val="0"/>
                </a:spcAft>
                <a:defRPr/>
              </a:pPr>
              <a:r>
                <a:rPr lang="en-US" sz="900" b="0" dirty="0">
                  <a:solidFill>
                    <a:schemeClr val="accent6">
                      <a:lumMod val="60000"/>
                      <a:lumOff val="40000"/>
                    </a:schemeClr>
                  </a:solidFill>
                  <a:cs typeface="Times New Roman" pitchFamily="18" charset="0"/>
                </a:rPr>
                <a:t>Rees, Martin J. </a:t>
              </a:r>
              <a:r>
                <a:rPr lang="en-US" sz="900" b="0" i="1" dirty="0">
                  <a:solidFill>
                    <a:schemeClr val="accent6">
                      <a:lumMod val="60000"/>
                      <a:lumOff val="40000"/>
                    </a:schemeClr>
                  </a:solidFill>
                  <a:cs typeface="Times New Roman" pitchFamily="18" charset="0"/>
                </a:rPr>
                <a:t>Our Final Hour: A Scientist's Warning : How Terror, Error, and Environmental Disaster Threaten Humankind's Future in This Century on Earth and beyond</a:t>
              </a:r>
              <a:r>
                <a:rPr lang="en-US" sz="900" b="0" dirty="0">
                  <a:solidFill>
                    <a:schemeClr val="accent6">
                      <a:lumMod val="60000"/>
                      <a:lumOff val="40000"/>
                    </a:schemeClr>
                  </a:solidFill>
                  <a:cs typeface="Times New Roman" pitchFamily="18" charset="0"/>
                </a:rPr>
                <a:t>. New York: Basic, 2003. 8.</a:t>
              </a:r>
            </a:p>
          </p:txBody>
        </p:sp>
        <p:pic>
          <p:nvPicPr>
            <p:cNvPr id="24" name="Picture 2"/>
            <p:cNvPicPr>
              <a:picLocks noChangeAspect="1" noChangeArrowheads="1"/>
            </p:cNvPicPr>
            <p:nvPr/>
          </p:nvPicPr>
          <p:blipFill>
            <a:blip r:embed="rId11">
              <a:lum bright="-10000"/>
              <a:extLst>
                <a:ext uri="{28A0092B-C50C-407E-A947-70E740481C1C}">
                  <a14:useLocalDpi xmlns:a14="http://schemas.microsoft.com/office/drawing/2010/main" val="0"/>
                </a:ext>
              </a:extLst>
            </a:blip>
            <a:srcRect/>
            <a:stretch>
              <a:fillRect/>
            </a:stretch>
          </p:blipFill>
          <p:spPr bwMode="auto">
            <a:xfrm>
              <a:off x="3065463" y="133350"/>
              <a:ext cx="1430337"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7393132" y="302983"/>
            <a:ext cx="4343400" cy="3200400"/>
            <a:chOff x="152400" y="152400"/>
            <a:chExt cx="4343400" cy="3200400"/>
          </a:xfrm>
        </p:grpSpPr>
        <p:sp>
          <p:nvSpPr>
            <p:cNvPr id="26" name="L-Shape 25"/>
            <p:cNvSpPr/>
            <p:nvPr/>
          </p:nvSpPr>
          <p:spPr>
            <a:xfrm>
              <a:off x="152400" y="152400"/>
              <a:ext cx="4343400" cy="3200400"/>
            </a:xfrm>
            <a:prstGeom prst="corner">
              <a:avLst>
                <a:gd name="adj1" fmla="val 50000"/>
                <a:gd name="adj2" fmla="val 93461"/>
              </a:avLst>
            </a:prstGeom>
            <a:solidFill>
              <a:schemeClr val="accent3">
                <a:lumMod val="25000"/>
              </a:schemeClr>
            </a:solidFill>
          </p:spPr>
          <p:style>
            <a:lnRef idx="2">
              <a:schemeClr val="dk1">
                <a:shade val="50000"/>
              </a:schemeClr>
            </a:lnRef>
            <a:fillRef idx="1">
              <a:schemeClr val="dk1"/>
            </a:fillRef>
            <a:effectRef idx="0">
              <a:schemeClr val="dk1"/>
            </a:effectRef>
            <a:fontRef idx="minor">
              <a:schemeClr val="lt1"/>
            </a:fontRef>
          </p:style>
          <p:txBody>
            <a:bodyPr lIns="45720" tIns="22860" rIns="45720" bIns="22860" anchor="ctr"/>
            <a:lstStyle/>
            <a:p>
              <a:pPr algn="ctr">
                <a:defRPr/>
              </a:pPr>
              <a:r>
                <a:rPr lang="en-US" sz="2000" b="0" dirty="0">
                  <a:solidFill>
                    <a:srgbClr val="FAC090"/>
                  </a:solidFill>
                  <a:cs typeface="Times New Roman" pitchFamily="18" charset="0"/>
                </a:rPr>
                <a:t>I think human life is threatened as never before in the history of this planet. Not just by one peril, but by many perils that are all working together and coming to a head at about the same time.</a:t>
              </a:r>
            </a:p>
          </p:txBody>
        </p:sp>
        <p:sp>
          <p:nvSpPr>
            <p:cNvPr id="27" name="TextBox 26"/>
            <p:cNvSpPr txBox="1"/>
            <p:nvPr/>
          </p:nvSpPr>
          <p:spPr>
            <a:xfrm>
              <a:off x="304800" y="252413"/>
              <a:ext cx="2667000" cy="1014412"/>
            </a:xfrm>
            <a:prstGeom prst="rect">
              <a:avLst/>
            </a:prstGeom>
            <a:noFill/>
          </p:spPr>
          <p:txBody>
            <a:bodyPr lIns="45720" tIns="22860" rIns="45720" bIns="22860">
              <a:spAutoFit/>
            </a:bodyPr>
            <a:lstStyle/>
            <a:p>
              <a:pPr algn="ctr" fontAlgn="auto">
                <a:spcBef>
                  <a:spcPts val="0"/>
                </a:spcBef>
                <a:spcAft>
                  <a:spcPts val="0"/>
                </a:spcAft>
                <a:defRPr/>
              </a:pPr>
              <a:r>
                <a:rPr lang="en-US" sz="1700" b="0" dirty="0">
                  <a:solidFill>
                    <a:schemeClr val="accent6">
                      <a:lumMod val="60000"/>
                      <a:lumOff val="40000"/>
                    </a:schemeClr>
                  </a:solidFill>
                  <a:cs typeface="Times New Roman" pitchFamily="18" charset="0"/>
                </a:rPr>
                <a:t>George Wald</a:t>
              </a:r>
            </a:p>
            <a:p>
              <a:pPr algn="ctr" fontAlgn="auto">
                <a:spcBef>
                  <a:spcPts val="0"/>
                </a:spcBef>
                <a:spcAft>
                  <a:spcPts val="0"/>
                </a:spcAft>
                <a:defRPr/>
              </a:pPr>
              <a:r>
                <a:rPr lang="en-US" sz="1400" b="0" dirty="0">
                  <a:solidFill>
                    <a:schemeClr val="accent6">
                      <a:lumMod val="60000"/>
                      <a:lumOff val="40000"/>
                    </a:schemeClr>
                  </a:solidFill>
                  <a:cs typeface="Times New Roman" pitchFamily="18" charset="0"/>
                </a:rPr>
                <a:t>(Harvard Professor, Nobel</a:t>
              </a:r>
              <a:br>
                <a:rPr lang="en-US" sz="1400" b="0" dirty="0">
                  <a:solidFill>
                    <a:schemeClr val="accent6">
                      <a:lumMod val="60000"/>
                      <a:lumOff val="40000"/>
                    </a:schemeClr>
                  </a:solidFill>
                  <a:cs typeface="Times New Roman" pitchFamily="18" charset="0"/>
                </a:rPr>
              </a:br>
              <a:r>
                <a:rPr lang="en-US" sz="1400" b="0" dirty="0">
                  <a:solidFill>
                    <a:schemeClr val="accent6">
                      <a:lumMod val="60000"/>
                      <a:lumOff val="40000"/>
                    </a:schemeClr>
                  </a:solidFill>
                  <a:cs typeface="Times New Roman" pitchFamily="18" charset="0"/>
                </a:rPr>
                <a:t>Prize winning scientist)</a:t>
              </a:r>
            </a:p>
            <a:p>
              <a:pPr algn="ctr" fontAlgn="auto">
                <a:spcBef>
                  <a:spcPts val="0"/>
                </a:spcBef>
                <a:spcAft>
                  <a:spcPts val="0"/>
                </a:spcAft>
                <a:defRPr/>
              </a:pPr>
              <a:endParaRPr lang="en-US" sz="900" b="0" dirty="0">
                <a:solidFill>
                  <a:schemeClr val="accent6">
                    <a:lumMod val="60000"/>
                    <a:lumOff val="40000"/>
                  </a:schemeClr>
                </a:solidFill>
                <a:cs typeface="Times New Roman" pitchFamily="18" charset="0"/>
              </a:endParaRPr>
            </a:p>
            <a:p>
              <a:pPr algn="ctr" fontAlgn="auto">
                <a:spcBef>
                  <a:spcPts val="0"/>
                </a:spcBef>
                <a:spcAft>
                  <a:spcPts val="0"/>
                </a:spcAft>
                <a:defRPr/>
              </a:pPr>
              <a:r>
                <a:rPr lang="en-US" sz="900" b="0" dirty="0">
                  <a:solidFill>
                    <a:schemeClr val="accent6">
                      <a:lumMod val="60000"/>
                      <a:lumOff val="40000"/>
                    </a:schemeClr>
                  </a:solidFill>
                  <a:cs typeface="Times New Roman" pitchFamily="18" charset="0"/>
                </a:rPr>
                <a:t>Interview</a:t>
              </a:r>
            </a:p>
          </p:txBody>
        </p:sp>
        <p:pic>
          <p:nvPicPr>
            <p:cNvPr id="28" name="Picture 2" descr="https://encrypted-tbn2.gstatic.com/images?q=tbn:ANd9GcQ5JG39rb7yLCq-gXJgMQGu3QloOdvPDbG7xphZK8KViVr8C-s1"/>
            <p:cNvPicPr>
              <a:picLocks noChangeAspect="1" noChangeArrowheads="1"/>
            </p:cNvPicPr>
            <p:nvPr/>
          </p:nvPicPr>
          <p:blipFill>
            <a:blip r:embed="rId12">
              <a:extLst>
                <a:ext uri="{28A0092B-C50C-407E-A947-70E740481C1C}">
                  <a14:useLocalDpi xmlns:a14="http://schemas.microsoft.com/office/drawing/2010/main" val="0"/>
                </a:ext>
              </a:extLst>
            </a:blip>
            <a:srcRect l="23468" r="9003"/>
            <a:stretch>
              <a:fillRect/>
            </a:stretch>
          </p:blipFill>
          <p:spPr bwMode="auto">
            <a:xfrm>
              <a:off x="2781300" y="152400"/>
              <a:ext cx="17145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687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9241"/>
            <a:ext cx="10131425" cy="1456267"/>
          </a:xfrm>
        </p:spPr>
        <p:txBody>
          <a:bodyPr>
            <a:normAutofit/>
            <a:scene3d>
              <a:camera prst="orthographicFront"/>
              <a:lightRig rig="threePt" dir="t"/>
            </a:scene3d>
            <a:sp3d extrusionH="57150">
              <a:bevelT w="38100" h="38100"/>
            </a:sp3d>
          </a:bodyPr>
          <a:lstStyle/>
          <a:p>
            <a:r>
              <a:rPr lang="en-US" sz="8000" cap="none" dirty="0">
                <a:ln w="0"/>
                <a:gradFill flip="none" rotWithShape="1">
                  <a:gsLst>
                    <a:gs pos="0">
                      <a:schemeClr val="accent5">
                        <a:lumMod val="50000"/>
                      </a:schemeClr>
                    </a:gs>
                    <a:gs pos="50000">
                      <a:schemeClr val="accent5"/>
                    </a:gs>
                    <a:gs pos="100000">
                      <a:schemeClr val="accent5">
                        <a:lumMod val="60000"/>
                        <a:lumOff val="40000"/>
                      </a:schemeClr>
                    </a:gs>
                  </a:gsLst>
                  <a:lin ang="5400000" scaled="1"/>
                  <a:tileRect/>
                </a:gradFill>
                <a:effectLst>
                  <a:reflection blurRad="6350" stA="53000" endA="300" endPos="35500" dir="5400000" sy="-90000" algn="bl" rotWithShape="0"/>
                </a:effectLst>
              </a:rPr>
              <a:t>The Four Riders</a:t>
            </a:r>
          </a:p>
        </p:txBody>
      </p:sp>
      <p:graphicFrame>
        <p:nvGraphicFramePr>
          <p:cNvPr id="5" name="Content Placeholder 4"/>
          <p:cNvGraphicFramePr>
            <a:graphicFrameLocks noGrp="1"/>
          </p:cNvGraphicFramePr>
          <p:nvPr>
            <p:ph sz="half" idx="1"/>
          </p:nvPr>
        </p:nvGraphicFramePr>
        <p:xfrm>
          <a:off x="574963" y="4243561"/>
          <a:ext cx="10979727" cy="2329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820882" y="1465508"/>
            <a:ext cx="10224654" cy="2308324"/>
          </a:xfrm>
          <a:prstGeom prst="rect">
            <a:avLst/>
          </a:prstGeom>
        </p:spPr>
        <p:txBody>
          <a:bodyPr wrap="square">
            <a:spAutoFit/>
          </a:bodyPr>
          <a:lstStyle/>
          <a:p>
            <a:r>
              <a:rPr lang="en-US" sz="2400" i="1" dirty="0"/>
              <a:t>Revelation 6:12-17 </a:t>
            </a:r>
            <a:r>
              <a:rPr lang="en-US" sz="2400" dirty="0"/>
              <a:t>I looked when He broke the sixth seal, and there was a great earthquake; and the sun became black as sackcloth made of hair, and the whole moon became like blood;  and the stars of the sky fell to the earth, as a fig tree casts its unripe figs when shaken by a great wind.  The sky was split apart like a scroll when it is rolled up, and every mountain and island were moved out of their places.  </a:t>
            </a:r>
          </a:p>
        </p:txBody>
      </p:sp>
      <p:sp>
        <p:nvSpPr>
          <p:cNvPr id="14" name="Rectangle 13"/>
          <p:cNvSpPr/>
          <p:nvPr/>
        </p:nvSpPr>
        <p:spPr>
          <a:xfrm>
            <a:off x="1749137" y="1650174"/>
            <a:ext cx="7768936" cy="1938992"/>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US" sz="2400" dirty="0"/>
              <a:t>Matthew 24:21-22 (NASB)  "For then there will be a great tribulation, such as has not occurred since the beginning of the world until now, nor ever will.  "Unless those days had been cut short, no life would have been saved; but for the sake of the elect those days will be cut short. </a:t>
            </a:r>
          </a:p>
        </p:txBody>
      </p:sp>
      <p:sp>
        <p:nvSpPr>
          <p:cNvPr id="30" name="Rectangle 29"/>
          <p:cNvSpPr/>
          <p:nvPr/>
        </p:nvSpPr>
        <p:spPr>
          <a:xfrm>
            <a:off x="818356" y="1700372"/>
            <a:ext cx="9866313" cy="2308324"/>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US" sz="2400" i="1" dirty="0"/>
              <a:t>Rev. 6:15ff </a:t>
            </a:r>
            <a:r>
              <a:rPr lang="en-US" sz="2400" dirty="0"/>
              <a:t>Then the kings of the earth and the great men and the commanders and the rich and the strong and every slave and free man hid themselves in the caves and among the rocks of the mountains;  and they *said to the mountains and to the rocks, "Fall on us and hide us from the presence of Him who sits on the throne, and from the wrath of the Lamb;  for the great day of their wrath has come, and who is able to stand?"</a:t>
            </a:r>
          </a:p>
        </p:txBody>
      </p:sp>
    </p:spTree>
    <p:extLst>
      <p:ext uri="{BB962C8B-B14F-4D97-AF65-F5344CB8AC3E}">
        <p14:creationId xmlns:p14="http://schemas.microsoft.com/office/powerpoint/2010/main" val="335115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770" y="275806"/>
            <a:ext cx="10131425" cy="1456267"/>
          </a:xfrm>
        </p:spPr>
        <p:txBody>
          <a:bodyPr>
            <a:normAutofit/>
            <a:scene3d>
              <a:camera prst="orthographicFront"/>
              <a:lightRig rig="threePt" dir="t"/>
            </a:scene3d>
            <a:sp3d extrusionH="57150">
              <a:bevelT w="38100" h="38100"/>
            </a:sp3d>
          </a:bodyPr>
          <a:lstStyle/>
          <a:p>
            <a:r>
              <a:rPr lang="en-US" sz="6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55000" endA="300" endPos="45500" dir="5400000" sy="-100000" algn="bl" rotWithShape="0"/>
                </a:effectLst>
              </a:rPr>
              <a:t>Above &amp; Beyond All Else…</a:t>
            </a:r>
          </a:p>
        </p:txBody>
      </p:sp>
      <p:sp>
        <p:nvSpPr>
          <p:cNvPr id="6" name="Text Placeholder 5"/>
          <p:cNvSpPr>
            <a:spLocks noGrp="1"/>
          </p:cNvSpPr>
          <p:nvPr>
            <p:ph type="body" idx="1"/>
          </p:nvPr>
        </p:nvSpPr>
        <p:spPr>
          <a:xfrm>
            <a:off x="829734" y="2013006"/>
            <a:ext cx="4979195" cy="576262"/>
          </a:xfrm>
        </p:spPr>
        <p:txBody>
          <a:bodyPr/>
          <a:lstStyle/>
          <a:p>
            <a:r>
              <a:rPr lang="en-US" sz="4000" b="1" dirty="0">
                <a:ln w="22225">
                  <a:solidFill>
                    <a:schemeClr val="accent2"/>
                  </a:solidFill>
                  <a:prstDash val="solid"/>
                </a:ln>
                <a:solidFill>
                  <a:schemeClr val="accent2">
                    <a:lumMod val="40000"/>
                    <a:lumOff val="60000"/>
                  </a:schemeClr>
                </a:solidFill>
              </a:rPr>
              <a:t>Q: Where Is God?</a:t>
            </a:r>
          </a:p>
        </p:txBody>
      </p:sp>
      <p:sp>
        <p:nvSpPr>
          <p:cNvPr id="3" name="Content Placeholder 2"/>
          <p:cNvSpPr>
            <a:spLocks noGrp="1"/>
          </p:cNvSpPr>
          <p:nvPr>
            <p:ph sz="half" idx="2"/>
          </p:nvPr>
        </p:nvSpPr>
        <p:spPr/>
        <p:txBody>
          <a:bodyPr anchor="t">
            <a:noAutofit/>
          </a:bodyPr>
          <a:lstStyle/>
          <a:p>
            <a:pPr marL="0" indent="0">
              <a:buNone/>
            </a:pPr>
            <a:r>
              <a:rPr lang="en-US" sz="2800" dirty="0"/>
              <a:t>For the mystery of lawlessness is already at work; only he who now restrains will do so until he is taken out of the way.  Then that lawless one will be revealed…</a:t>
            </a:r>
          </a:p>
          <a:p>
            <a:pPr marL="0" indent="0" algn="r">
              <a:buNone/>
            </a:pPr>
            <a:r>
              <a:rPr lang="en-US" sz="2800" i="1" dirty="0"/>
              <a:t>2 Thessalonians 2:6-8</a:t>
            </a:r>
          </a:p>
        </p:txBody>
      </p:sp>
      <p:sp>
        <p:nvSpPr>
          <p:cNvPr id="7" name="Text Placeholder 6"/>
          <p:cNvSpPr>
            <a:spLocks noGrp="1"/>
          </p:cNvSpPr>
          <p:nvPr>
            <p:ph type="body" sz="quarter" idx="3"/>
          </p:nvPr>
        </p:nvSpPr>
        <p:spPr>
          <a:xfrm>
            <a:off x="5823483" y="2013006"/>
            <a:ext cx="5502608" cy="576262"/>
          </a:xfrm>
        </p:spPr>
        <p:txBody>
          <a:bodyPr/>
          <a:lstStyle/>
          <a:p>
            <a:r>
              <a:rPr lang="en-US" sz="4000" b="1" dirty="0">
                <a:ln w="22225">
                  <a:solidFill>
                    <a:schemeClr val="accent2"/>
                  </a:solidFill>
                  <a:prstDash val="solid"/>
                </a:ln>
                <a:solidFill>
                  <a:schemeClr val="accent2">
                    <a:lumMod val="40000"/>
                    <a:lumOff val="60000"/>
                  </a:schemeClr>
                </a:solidFill>
              </a:rPr>
              <a:t>A: Restraining &amp; Saving</a:t>
            </a:r>
          </a:p>
        </p:txBody>
      </p:sp>
      <p:sp>
        <p:nvSpPr>
          <p:cNvPr id="4" name="Content Placeholder 3"/>
          <p:cNvSpPr>
            <a:spLocks noGrp="1"/>
          </p:cNvSpPr>
          <p:nvPr>
            <p:ph sz="quarter" idx="4"/>
          </p:nvPr>
        </p:nvSpPr>
        <p:spPr/>
        <p:txBody>
          <a:bodyPr>
            <a:normAutofit/>
          </a:bodyPr>
          <a:lstStyle/>
          <a:p>
            <a:pPr marL="0" indent="0">
              <a:buNone/>
            </a:pPr>
            <a:r>
              <a:rPr lang="en-US" sz="2800" dirty="0"/>
              <a:t>“This gospel of the kingdom shall be preached in the whole world as a testimony to all the nations, </a:t>
            </a:r>
            <a:r>
              <a:rPr lang="en-US" sz="2800" b="1" u="sng" dirty="0"/>
              <a:t>and then the end will come</a:t>
            </a:r>
            <a:r>
              <a:rPr lang="en-US" sz="2800" dirty="0"/>
              <a:t>.” </a:t>
            </a:r>
          </a:p>
          <a:p>
            <a:pPr marL="0" indent="0" algn="r">
              <a:buNone/>
            </a:pPr>
            <a:r>
              <a:rPr lang="en-US" sz="2800" i="1" dirty="0"/>
              <a:t>Matthew 24:14</a:t>
            </a:r>
            <a:endParaRPr lang="en-US" sz="2800" dirty="0"/>
          </a:p>
        </p:txBody>
      </p:sp>
    </p:spTree>
    <p:extLst>
      <p:ext uri="{BB962C8B-B14F-4D97-AF65-F5344CB8AC3E}">
        <p14:creationId xmlns:p14="http://schemas.microsoft.com/office/powerpoint/2010/main" val="122043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4"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3.xml><?xml version="1.0" encoding="utf-8"?>
<a:theme xmlns:a="http://schemas.openxmlformats.org/drawingml/2006/main" name="2_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4.xml><?xml version="1.0" encoding="utf-8"?>
<a:theme xmlns:a="http://schemas.openxmlformats.org/drawingml/2006/main" name="3_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Horizons</Template>
  <TotalTime>3110</TotalTime>
  <Words>2184</Words>
  <Application>Microsoft Office PowerPoint</Application>
  <PresentationFormat>Widescreen</PresentationFormat>
  <Paragraphs>220</Paragraphs>
  <Slides>21</Slides>
  <Notes>12</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21</vt:i4>
      </vt:variant>
    </vt:vector>
  </HeadingPairs>
  <TitlesOfParts>
    <vt:vector size="30" baseType="lpstr">
      <vt:lpstr>Arial</vt:lpstr>
      <vt:lpstr>Calibri</vt:lpstr>
      <vt:lpstr>Calibri Light</vt:lpstr>
      <vt:lpstr>Times New Roman</vt:lpstr>
      <vt:lpstr>Wingdings</vt:lpstr>
      <vt:lpstr>Celestial</vt:lpstr>
      <vt:lpstr>1_Celestial</vt:lpstr>
      <vt:lpstr>2_Celestial</vt:lpstr>
      <vt:lpstr>3_Celestial</vt:lpstr>
      <vt:lpstr>Four Riders &amp; Beyond</vt:lpstr>
      <vt:lpstr>The Four Riders</vt:lpstr>
      <vt:lpstr>The Four Riders</vt:lpstr>
      <vt:lpstr>The Four Riders</vt:lpstr>
      <vt:lpstr>The Four Riders</vt:lpstr>
      <vt:lpstr>The Four Riders</vt:lpstr>
      <vt:lpstr>The Four Riders</vt:lpstr>
      <vt:lpstr>The Four Riders</vt:lpstr>
      <vt:lpstr>Above &amp; Beyond All Else…</vt:lpstr>
      <vt:lpstr>Above &amp; Beyond All Else…</vt:lpstr>
      <vt:lpstr>Above &amp; Beyond All Else…</vt:lpstr>
      <vt:lpstr>What Does It Mean?</vt:lpstr>
      <vt:lpstr>What Does It Mean?</vt:lpstr>
      <vt:lpstr>What Does It Mean?</vt:lpstr>
      <vt:lpstr>What Does It Mean?</vt:lpstr>
      <vt:lpstr>PowerPoint Presentation</vt:lpstr>
      <vt:lpstr>The Revelation of “Jesus the Carpenter”</vt:lpstr>
      <vt:lpstr>The Revelation of “Jesus the Carpenter”</vt:lpstr>
      <vt:lpstr>The Revelation of “Jesus the Carpenter”</vt:lpstr>
      <vt:lpstr>What Does It Mean?</vt:lpstr>
      <vt:lpstr>Above &amp; Beyond All Else…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 Riders &amp; Beyond</dc:title>
  <dc:creator>Keith McCallum</dc:creator>
  <cp:lastModifiedBy>Keith McCallum</cp:lastModifiedBy>
  <cp:revision>42</cp:revision>
  <dcterms:created xsi:type="dcterms:W3CDTF">2016-03-04T20:35:14Z</dcterms:created>
  <dcterms:modified xsi:type="dcterms:W3CDTF">2016-03-07T00:25:25Z</dcterms:modified>
</cp:coreProperties>
</file>